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404"/>
    <a:srgbClr val="4EC1DC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6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36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252" y="152400"/>
            <a:ext cx="85764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3"/>
          <a:stretch/>
        </p:blipFill>
        <p:spPr bwMode="auto">
          <a:xfrm>
            <a:off x="8167821" y="152400"/>
            <a:ext cx="1002275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8167821" y="493693"/>
            <a:ext cx="100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Rockwell Extra Bold" panose="02060903040505020403" pitchFamily="18" charset="0"/>
              </a:rPr>
              <a:t>Trials and</a:t>
            </a:r>
            <a:br>
              <a:rPr lang="en-US" sz="800" b="1" dirty="0" smtClean="0">
                <a:latin typeface="Rockwell Extra Bold" panose="02060903040505020403" pitchFamily="18" charset="0"/>
              </a:rPr>
            </a:br>
            <a:r>
              <a:rPr lang="en-US" sz="800" b="1" dirty="0" smtClean="0">
                <a:latin typeface="Rockwell Extra Bold" panose="02060903040505020403" pitchFamily="18" charset="0"/>
              </a:rPr>
              <a:t>Temptations</a:t>
            </a:r>
            <a:endParaRPr lang="en-US" sz="600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5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4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8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9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3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7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6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3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053A-79F6-47C3-93CE-464C1E7E1E1B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astorerickson.com/wp-content/uploads/2013/11/trials-and-tribul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8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3"/>
          <a:stretch/>
        </p:blipFill>
        <p:spPr bwMode="auto">
          <a:xfrm>
            <a:off x="5000932" y="304800"/>
            <a:ext cx="42954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9812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Rockwell Extra Bold" panose="02060903040505020403" pitchFamily="18" charset="0"/>
              </a:rPr>
              <a:t>Trials and</a:t>
            </a:r>
            <a:br>
              <a:rPr lang="en-US" sz="2800" b="1" dirty="0" smtClean="0">
                <a:latin typeface="Rockwell Extra Bold" panose="02060903040505020403" pitchFamily="18" charset="0"/>
              </a:rPr>
            </a:br>
            <a:r>
              <a:rPr lang="en-US" sz="2800" b="1" dirty="0" smtClean="0">
                <a:latin typeface="Rockwell Extra Bold" panose="02060903040505020403" pitchFamily="18" charset="0"/>
              </a:rPr>
              <a:t>Temptations</a:t>
            </a:r>
            <a:endParaRPr lang="en-US" sz="2000" b="1" dirty="0">
              <a:latin typeface="Rockwell Extra Bold" panose="020609030405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91619"/>
            <a:ext cx="5852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Week </a:t>
            </a:r>
            <a:r>
              <a:rPr lang="en-US" sz="6000" b="1" dirty="0" smtClean="0">
                <a:solidFill>
                  <a:schemeClr val="bg1"/>
                </a:solidFill>
              </a:rPr>
              <a:t>10: 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Recognizing </a:t>
            </a:r>
            <a:r>
              <a:rPr lang="en-US" sz="6000" b="1" dirty="0">
                <a:solidFill>
                  <a:schemeClr val="bg1"/>
                </a:solidFill>
              </a:rPr>
              <a:t>your Temptation(s)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&amp; November</a:t>
            </a:r>
            <a:endParaRPr lang="en-US" dirty="0"/>
          </a:p>
        </p:txBody>
      </p:sp>
      <p:pic>
        <p:nvPicPr>
          <p:cNvPr id="2052" name="Picture 4" descr="http://redcoralacupuncture.com/wp-content/uploads/2014/01/movemb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7"/>
          <a:stretch/>
        </p:blipFill>
        <p:spPr bwMode="auto">
          <a:xfrm>
            <a:off x="5043368" y="2006600"/>
            <a:ext cx="3931025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epetiteselectarianprod.sharpnotions.com/Content/Images/uploaded/New%20Folder%20(3)/aware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5111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Reasons for self-examination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Scripture commands self-examination</a:t>
            </a:r>
          </a:p>
          <a:p>
            <a:r>
              <a:rPr lang="en-US" dirty="0" smtClean="0"/>
              <a:t>To ensure we aren’t going through the motions</a:t>
            </a:r>
          </a:p>
          <a:p>
            <a:r>
              <a:rPr lang="en-US" dirty="0" smtClean="0"/>
              <a:t>Satan is deceptive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3555" y="1769806"/>
            <a:ext cx="3360174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1 Cor. 11:27-29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2 Cor. 13:5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79" y="2123768"/>
            <a:ext cx="3514725" cy="453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jesus-is-savior.com/Wolves/wolf_in_sheeps_cloth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91" y="2362200"/>
            <a:ext cx="38481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121" y="2589873"/>
            <a:ext cx="7571230" cy="3734445"/>
            <a:chOff x="353570" y="2286000"/>
            <a:chExt cx="8550116" cy="4420245"/>
          </a:xfrm>
        </p:grpSpPr>
        <p:pic>
          <p:nvPicPr>
            <p:cNvPr id="4100" name="Picture 4" descr="http://twitchfilm.com/assets_c/2012/09/BleakNight-thumb-630xauto-2682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1594">
              <a:off x="4253756" y="2301922"/>
              <a:ext cx="4649930" cy="2605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http://cdn.madamenoire.com/wp-content/uploads/2012/10/Black-friends-P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11484">
              <a:off x="353570" y="2286000"/>
              <a:ext cx="3227875" cy="2857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i.telegraph.co.uk/multimedia/archive/01209/old-friends_1209687c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7" r="7795"/>
            <a:stretch/>
          </p:blipFill>
          <p:spPr bwMode="auto">
            <a:xfrm>
              <a:off x="2971800" y="4419600"/>
              <a:ext cx="3220872" cy="2286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examine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38620"/>
            <a:ext cx="3429000" cy="4525963"/>
          </a:xfrm>
        </p:spPr>
        <p:txBody>
          <a:bodyPr/>
          <a:lstStyle/>
          <a:p>
            <a:r>
              <a:rPr lang="en-US" dirty="0" smtClean="0"/>
              <a:t>Relationships</a:t>
            </a:r>
          </a:p>
          <a:p>
            <a:r>
              <a:rPr lang="en-US" dirty="0" smtClean="0"/>
              <a:t>Possessions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49365" y="2537375"/>
            <a:ext cx="3641635" cy="3253825"/>
            <a:chOff x="549365" y="2537375"/>
            <a:chExt cx="3641635" cy="3253825"/>
          </a:xfrm>
        </p:grpSpPr>
        <p:grpSp>
          <p:nvGrpSpPr>
            <p:cNvPr id="8" name="Group 7"/>
            <p:cNvGrpSpPr/>
            <p:nvPr/>
          </p:nvGrpSpPr>
          <p:grpSpPr>
            <a:xfrm>
              <a:off x="685800" y="2606933"/>
              <a:ext cx="3326324" cy="3018011"/>
              <a:chOff x="2492072" y="2061939"/>
              <a:chExt cx="4762039" cy="4568963"/>
            </a:xfrm>
          </p:grpSpPr>
          <p:pic>
            <p:nvPicPr>
              <p:cNvPr id="9" name="Picture 6" descr="treskilli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402" y="4419615"/>
                <a:ext cx="1925709" cy="2164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http://www.sothebys.com/content/dam/stb/lots/GE1/GE1305/GE1305-372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17" t="11173" r="15025" b="13611"/>
              <a:stretch/>
            </p:blipFill>
            <p:spPr bwMode="auto">
              <a:xfrm>
                <a:off x="2492072" y="4344697"/>
                <a:ext cx="2166378" cy="2286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744" y="2061939"/>
                <a:ext cx="1091583" cy="1936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7" descr="an_amazing_estate_blue_and_white_chinese_porcelain_vase_yuan_dynasty_antique_1_thumb2_lgw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6225" y="2152874"/>
                <a:ext cx="1160341" cy="1740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3" name="Straight Connector 6"/>
            <p:cNvCxnSpPr/>
            <p:nvPr/>
          </p:nvCxnSpPr>
          <p:spPr bwMode="auto">
            <a:xfrm>
              <a:off x="549365" y="3962400"/>
              <a:ext cx="364163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 bwMode="auto">
            <a:xfrm>
              <a:off x="549365" y="2537375"/>
              <a:ext cx="3641635" cy="32538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5" name="Straight Connector 14"/>
            <p:cNvCxnSpPr>
              <a:stCxn id="14" idx="0"/>
              <a:endCxn id="14" idx="2"/>
            </p:cNvCxnSpPr>
            <p:nvPr/>
          </p:nvCxnSpPr>
          <p:spPr bwMode="auto">
            <a:xfrm>
              <a:off x="2370183" y="2537375"/>
              <a:ext cx="0" cy="32538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6" name="Picture 10" descr="http://genelempp.files.wordpress.com/2013/08/eternal-clock-by-mindmatrix-wikimedia-commons-original-on-flickr-c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9" y="2361994"/>
            <a:ext cx="4379507" cy="437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 of self-examination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We may not realize Satan’s deception</a:t>
            </a:r>
          </a:p>
          <a:p>
            <a:r>
              <a:rPr lang="en-US" dirty="0"/>
              <a:t>We may rationalize</a:t>
            </a:r>
            <a:br>
              <a:rPr lang="en-US" dirty="0"/>
            </a:br>
            <a:r>
              <a:rPr lang="en-US" dirty="0"/>
              <a:t>our temptation/sin</a:t>
            </a:r>
          </a:p>
          <a:p>
            <a:r>
              <a:rPr lang="en-US" dirty="0" smtClean="0"/>
              <a:t>We may get discouraged and give up</a:t>
            </a:r>
          </a:p>
        </p:txBody>
      </p:sp>
      <p:pic>
        <p:nvPicPr>
          <p:cNvPr id="5122" name="Picture 2" descr="http://www.middletownbiblechurch.org/13bchara/Image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7010400" cy="20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jonewman100.files.wordpress.com/2013/02/mc9000787391.gif?w=86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1600200" cy="33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44" y="2884208"/>
            <a:ext cx="4709756" cy="248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993"/>
            <a:ext cx="8229600" cy="6791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Strategies to resist temptation (part 1)</a:t>
            </a:r>
            <a:endParaRPr lang="en-US" dirty="0"/>
          </a:p>
        </p:txBody>
      </p:sp>
      <p:pic>
        <p:nvPicPr>
          <p:cNvPr id="1026" name="Picture 2" descr="http://www.boxuk.com/upload/img/strategy_8064632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55" y="2951368"/>
            <a:ext cx="3740969" cy="37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7778</TotalTime>
  <Words>61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October &amp; November</vt:lpstr>
      <vt:lpstr>Reasons for self-examination </vt:lpstr>
      <vt:lpstr>Things to examine</vt:lpstr>
      <vt:lpstr>Dangers of self-examination</vt:lpstr>
      <vt:lpstr>Next Week</vt:lpstr>
    </vt:vector>
  </TitlesOfParts>
  <Company>Savvis,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Rhynerson‚ Kyle</dc:creator>
  <cp:lastModifiedBy>Rhynerson‚ Kyle</cp:lastModifiedBy>
  <cp:revision>193</cp:revision>
  <dcterms:created xsi:type="dcterms:W3CDTF">2014-08-13T19:18:43Z</dcterms:created>
  <dcterms:modified xsi:type="dcterms:W3CDTF">2014-11-02T09:42:23Z</dcterms:modified>
</cp:coreProperties>
</file>