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2" r:id="rId7"/>
    <p:sldId id="276" r:id="rId8"/>
    <p:sldId id="277" r:id="rId9"/>
    <p:sldId id="278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C1DC"/>
    <a:srgbClr val="00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1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36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252" y="152400"/>
            <a:ext cx="85764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3"/>
          <a:stretch/>
        </p:blipFill>
        <p:spPr bwMode="auto">
          <a:xfrm>
            <a:off x="8167821" y="152400"/>
            <a:ext cx="1002275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8167821" y="493693"/>
            <a:ext cx="1002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Rockwell Extra Bold" panose="02060903040505020403" pitchFamily="18" charset="0"/>
              </a:rPr>
              <a:t>Trials and</a:t>
            </a:r>
            <a:br>
              <a:rPr lang="en-US" sz="800" b="1" dirty="0" smtClean="0">
                <a:latin typeface="Rockwell Extra Bold" panose="02060903040505020403" pitchFamily="18" charset="0"/>
              </a:rPr>
            </a:br>
            <a:r>
              <a:rPr lang="en-US" sz="800" b="1" dirty="0" smtClean="0">
                <a:latin typeface="Rockwell Extra Bold" panose="02060903040505020403" pitchFamily="18" charset="0"/>
              </a:rPr>
              <a:t>Temptations</a:t>
            </a:r>
            <a:endParaRPr lang="en-US" sz="600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5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4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8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9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3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7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6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3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E053A-79F6-47C3-93CE-464C1E7E1E1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4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astorerickson.com/wp-content/uploads/2013/11/trials-and-tribul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81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3"/>
          <a:stretch/>
        </p:blipFill>
        <p:spPr bwMode="auto">
          <a:xfrm>
            <a:off x="5000932" y="304800"/>
            <a:ext cx="42954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19812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Rockwell Extra Bold" panose="02060903040505020403" pitchFamily="18" charset="0"/>
              </a:rPr>
              <a:t>Trials and</a:t>
            </a:r>
            <a:br>
              <a:rPr lang="en-US" sz="2800" b="1" dirty="0" smtClean="0">
                <a:latin typeface="Rockwell Extra Bold" panose="02060903040505020403" pitchFamily="18" charset="0"/>
              </a:rPr>
            </a:br>
            <a:r>
              <a:rPr lang="en-US" sz="2800" b="1" dirty="0" smtClean="0">
                <a:latin typeface="Rockwell Extra Bold" panose="02060903040505020403" pitchFamily="18" charset="0"/>
              </a:rPr>
              <a:t>Temptations</a:t>
            </a:r>
            <a:endParaRPr lang="en-US" sz="2000" b="1" dirty="0">
              <a:latin typeface="Rockwell Extra Bold" panose="020609030405050204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91619"/>
            <a:ext cx="495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Week 2: A </a:t>
            </a:r>
            <a:r>
              <a:rPr lang="en-US" sz="6000" b="1" dirty="0">
                <a:solidFill>
                  <a:schemeClr val="bg1"/>
                </a:solidFill>
              </a:rPr>
              <a:t>look at sorrows and the source of various </a:t>
            </a:r>
            <a:r>
              <a:rPr lang="en-US" sz="6000" b="1" dirty="0" smtClean="0">
                <a:solidFill>
                  <a:schemeClr val="bg1"/>
                </a:solidFill>
              </a:rPr>
              <a:t>trials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Next Week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17409"/>
            <a:ext cx="8229600" cy="1608754"/>
          </a:xfrm>
        </p:spPr>
        <p:txBody>
          <a:bodyPr/>
          <a:lstStyle/>
          <a:p>
            <a:r>
              <a:rPr lang="en-US" dirty="0" smtClean="0"/>
              <a:t>Purpose of trials</a:t>
            </a:r>
          </a:p>
          <a:p>
            <a:r>
              <a:rPr lang="en-US" dirty="0" smtClean="0"/>
              <a:t>Lessons we can learn from trials</a:t>
            </a:r>
          </a:p>
          <a:p>
            <a:endParaRPr lang="en-US" dirty="0"/>
          </a:p>
        </p:txBody>
      </p:sp>
      <p:pic>
        <p:nvPicPr>
          <p:cNvPr id="3074" name="Picture 2" descr="https://c1.staticflickr.com/7/6058/6315003656_311c0979bc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0" y="1750443"/>
            <a:ext cx="2929943" cy="25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80182" y="1764091"/>
            <a:ext cx="5418163" cy="25545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“We are always on the anvil; by trials God is shaping us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things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b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 Henry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Ward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Beecher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L.M. Montgomery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981200"/>
            <a:ext cx="4114800" cy="4038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“...the sorrows God sent us brought comfort and strength with them, while the sorrows we brought on ourselves, through folly or wickedness, were by far the hardest to bear.”</a:t>
            </a:r>
          </a:p>
        </p:txBody>
      </p:sp>
      <p:pic>
        <p:nvPicPr>
          <p:cNvPr id="1028" name="Picture 4" descr="http://upload.wikimedia.org/wikipedia/commons/thumb/0/00/Lucy_Maud_Montgomery.JPG/640px-Lucy_Maud_Montgome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t="4328" r="6022" b="4479"/>
          <a:stretch/>
        </p:blipFill>
        <p:spPr bwMode="auto">
          <a:xfrm>
            <a:off x="533400" y="1524000"/>
            <a:ext cx="3429000" cy="52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0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Sorrows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i.stack.imgur.com/Q52X4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EEEED"/>
              </a:clrFrom>
              <a:clrTo>
                <a:srgbClr val="EEEE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"/>
          <a:stretch/>
        </p:blipFill>
        <p:spPr bwMode="auto">
          <a:xfrm>
            <a:off x="3048000" y="2601218"/>
            <a:ext cx="2971800" cy="296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429000" y="4062781"/>
            <a:ext cx="1104900" cy="213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874525" y="3169682"/>
            <a:ext cx="680269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54794" y="2871931"/>
            <a:ext cx="0" cy="1212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54794" y="3322082"/>
            <a:ext cx="845268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0771" y="4084083"/>
            <a:ext cx="779205" cy="6507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68235" y="4084083"/>
            <a:ext cx="110582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2394" y="370308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Normal day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90600" y="18288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Child not doing well at school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124200" y="201644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Pet dies</a:t>
            </a:r>
            <a:endParaRPr lang="en-US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86400" y="275361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Lost job</a:t>
            </a:r>
            <a:endParaRPr lang="en-US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172200" y="377039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Cancer</a:t>
            </a:r>
            <a:endParaRPr lang="en-US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324168" y="4734818"/>
            <a:ext cx="3210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Spouse/child </a:t>
            </a:r>
            <a:br>
              <a:rPr lang="en-US" sz="3200" b="1" dirty="0" smtClean="0"/>
            </a:br>
            <a:r>
              <a:rPr lang="en-US" sz="3200" b="1" dirty="0" smtClean="0"/>
              <a:t>passes away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949678" y="5567809"/>
            <a:ext cx="321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Sorrow Meter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82351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Biblical examples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of sorrow from trials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dirty="0" smtClean="0"/>
              <a:t>Hannah (1 Samuel 1:1-10)</a:t>
            </a:r>
          </a:p>
          <a:p>
            <a:r>
              <a:rPr lang="en-US" dirty="0" smtClean="0"/>
              <a:t>Jesus (Luke 22:39-46)</a:t>
            </a:r>
          </a:p>
        </p:txBody>
      </p:sp>
      <p:pic>
        <p:nvPicPr>
          <p:cNvPr id="4098" name="Picture 2" descr="http://bibleencyclopedia.com/picturesjpeg/Hannah'Prayer164-117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3124200" cy="489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ingtothelordanewsong.files.wordpress.com/2011/04/jesus-prayer-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12806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1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L.M. Montgomery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981200"/>
            <a:ext cx="4114800" cy="4038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“...the sorrows God sent us brought comfort and strength with them, while the sorrows we brought on ourselves, through folly or wickedness, were by far the hardest to bear.”</a:t>
            </a:r>
          </a:p>
        </p:txBody>
      </p:sp>
      <p:pic>
        <p:nvPicPr>
          <p:cNvPr id="1028" name="Picture 4" descr="http://upload.wikimedia.org/wikipedia/commons/thumb/0/00/Lucy_Maud_Montgomery.JPG/640px-Lucy_Maud_Montgome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t="4328" r="6022" b="4479"/>
          <a:stretch/>
        </p:blipFill>
        <p:spPr bwMode="auto">
          <a:xfrm>
            <a:off x="533400" y="1524000"/>
            <a:ext cx="3429000" cy="52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1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Trials from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 smtClean="0"/>
              <a:t>Deuteronomy 7:1-2</a:t>
            </a:r>
          </a:p>
          <a:p>
            <a:r>
              <a:rPr lang="en-US" dirty="0" smtClean="0"/>
              <a:t>Judges 2:20-23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90" y="2866030"/>
            <a:ext cx="5102198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0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Trials from Bad Decisions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199"/>
            <a:ext cx="4114800" cy="4038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As seen on Facebook…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743200"/>
            <a:ext cx="4419600" cy="25545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Everything happens for a reason.  Sometimes the reason is you’re stupid and you make bad decisions.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05400" y="1600200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Judges 16</a:t>
            </a:r>
          </a:p>
          <a:p>
            <a:r>
              <a:rPr lang="en-US" dirty="0" smtClean="0"/>
              <a:t>1 Kings 12:8-15</a:t>
            </a:r>
          </a:p>
        </p:txBody>
      </p:sp>
    </p:spTree>
    <p:extLst>
      <p:ext uri="{BB962C8B-B14F-4D97-AF65-F5344CB8AC3E}">
        <p14:creationId xmlns:p14="http://schemas.microsoft.com/office/powerpoint/2010/main" val="5657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Trials from the Outside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50658" cy="4525963"/>
          </a:xfrm>
        </p:spPr>
        <p:txBody>
          <a:bodyPr/>
          <a:lstStyle/>
          <a:p>
            <a:r>
              <a:rPr lang="en-US" b="1" dirty="0" smtClean="0"/>
              <a:t>Persecution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1 Peter 4:12-14 </a:t>
            </a:r>
          </a:p>
          <a:p>
            <a:r>
              <a:rPr lang="en-US" b="1" dirty="0" smtClean="0"/>
              <a:t>Mistreatment: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Genesis 37:3-4</a:t>
            </a:r>
          </a:p>
          <a:p>
            <a:endParaRPr lang="en-US" dirty="0"/>
          </a:p>
        </p:txBody>
      </p:sp>
      <p:pic>
        <p:nvPicPr>
          <p:cNvPr id="1026" name="Picture 2" descr="http://christianmessenger.in/wp-content/uploads/2011/03/persecution3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2" r="9934"/>
          <a:stretch/>
        </p:blipFill>
        <p:spPr bwMode="auto">
          <a:xfrm>
            <a:off x="5107858" y="1949245"/>
            <a:ext cx="381614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ibleencyclopedia.com/picturesjpeg/Jos_thrown_in_pit_1080-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29" y="1676400"/>
            <a:ext cx="3500003" cy="49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46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Trials from Random Events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22318" y="1637071"/>
            <a:ext cx="5884606" cy="4925961"/>
            <a:chOff x="1578074" y="1637071"/>
            <a:chExt cx="5884606" cy="4925961"/>
          </a:xfrm>
        </p:grpSpPr>
        <p:pic>
          <p:nvPicPr>
            <p:cNvPr id="2052" name="Picture 4" descr="https://lygsbtd.files.wordpress.com/2012/03/car-wreck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295" y="1637072"/>
              <a:ext cx="2922637" cy="2448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tamutimes.tamu.edu/files/2013/06/Tornadoes-formin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822" y="4098178"/>
              <a:ext cx="2932473" cy="2450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www.insuranceproviders.com/Images/what-is-a-disability-e128446477853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422" y="4129551"/>
              <a:ext cx="2590248" cy="2418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074" y="1667669"/>
              <a:ext cx="2942303" cy="2418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Straight Connector 6"/>
            <p:cNvCxnSpPr/>
            <p:nvPr/>
          </p:nvCxnSpPr>
          <p:spPr bwMode="auto">
            <a:xfrm>
              <a:off x="1578074" y="4085304"/>
              <a:ext cx="588460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1" idx="0"/>
              <a:endCxn id="11" idx="2"/>
            </p:cNvCxnSpPr>
            <p:nvPr/>
          </p:nvCxnSpPr>
          <p:spPr bwMode="auto">
            <a:xfrm>
              <a:off x="4520377" y="1637071"/>
              <a:ext cx="0" cy="49259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 bwMode="auto">
            <a:xfrm>
              <a:off x="1578074" y="1637071"/>
              <a:ext cx="5884606" cy="492596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762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194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L.M. Montgomery</vt:lpstr>
      <vt:lpstr>Sorrows</vt:lpstr>
      <vt:lpstr>Biblical examples  of sorrow from trials</vt:lpstr>
      <vt:lpstr>L.M. Montgomery</vt:lpstr>
      <vt:lpstr>Trials from God</vt:lpstr>
      <vt:lpstr>Trials from Bad Decisions</vt:lpstr>
      <vt:lpstr>Trials from the Outside World</vt:lpstr>
      <vt:lpstr>Trials from Random Events</vt:lpstr>
      <vt:lpstr>Next Week</vt:lpstr>
    </vt:vector>
  </TitlesOfParts>
  <Company>Savvis,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Rhynerson‚ Kyle</dc:creator>
  <cp:lastModifiedBy>Rhynerson‚ Kyle</cp:lastModifiedBy>
  <cp:revision>35</cp:revision>
  <dcterms:created xsi:type="dcterms:W3CDTF">2014-08-13T19:18:43Z</dcterms:created>
  <dcterms:modified xsi:type="dcterms:W3CDTF">2014-08-30T18:17:09Z</dcterms:modified>
</cp:coreProperties>
</file>