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1" r:id="rId4"/>
    <p:sldId id="282" r:id="rId5"/>
    <p:sldId id="279" r:id="rId6"/>
    <p:sldId id="280" r:id="rId7"/>
    <p:sldId id="283" r:id="rId8"/>
    <p:sldId id="284" r:id="rId9"/>
    <p:sldId id="285" r:id="rId10"/>
    <p:sldId id="27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C1DC"/>
    <a:srgbClr val="0036A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053A-79F6-47C3-93CE-464C1E7E1E1B}" type="datetimeFigureOut">
              <a:rPr lang="en-US" smtClean="0"/>
              <a:pPr/>
              <a:t>9/6/2014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3D49-6149-4A97-97A9-ECAD29AC83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867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053A-79F6-47C3-93CE-464C1E7E1E1B}" type="datetimeFigureOut">
              <a:rPr lang="en-US" smtClean="0"/>
              <a:pPr/>
              <a:t>9/6/2014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3D49-6149-4A97-97A9-ECAD29AC83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0915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053A-79F6-47C3-93CE-464C1E7E1E1B}" type="datetimeFigureOut">
              <a:rPr lang="en-US" smtClean="0"/>
              <a:pPr/>
              <a:t>9/6/2014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3D49-6149-4A97-97A9-ECAD29AC83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3261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0036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053A-79F6-47C3-93CE-464C1E7E1E1B}" type="datetimeFigureOut">
              <a:rPr lang="en-US" smtClean="0"/>
              <a:pPr/>
              <a:t>9/6/2014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3D49-6149-4A97-97A9-ECAD29AC83F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36252" y="152400"/>
            <a:ext cx="857644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8303"/>
          <a:stretch/>
        </p:blipFill>
        <p:spPr bwMode="auto">
          <a:xfrm>
            <a:off x="8167821" y="152400"/>
            <a:ext cx="1002275" cy="106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8167821" y="493693"/>
            <a:ext cx="1002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latin typeface="Rockwell Extra Bold" panose="02060903040505020403" pitchFamily="18" charset="0"/>
              </a:rPr>
              <a:t>Trials and</a:t>
            </a:r>
            <a:br>
              <a:rPr lang="en-US" sz="800" b="1" dirty="0" smtClean="0">
                <a:latin typeface="Rockwell Extra Bold" panose="02060903040505020403" pitchFamily="18" charset="0"/>
              </a:rPr>
            </a:br>
            <a:r>
              <a:rPr lang="en-US" sz="800" b="1" dirty="0" smtClean="0">
                <a:latin typeface="Rockwell Extra Bold" panose="02060903040505020403" pitchFamily="18" charset="0"/>
              </a:rPr>
              <a:t>Temptations</a:t>
            </a:r>
            <a:endParaRPr lang="en-US" sz="600" b="1" dirty="0"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5257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053A-79F6-47C3-93CE-464C1E7E1E1B}" type="datetimeFigureOut">
              <a:rPr lang="en-US" smtClean="0"/>
              <a:pPr/>
              <a:t>9/6/2014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3D49-6149-4A97-97A9-ECAD29AC83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4240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053A-79F6-47C3-93CE-464C1E7E1E1B}" type="datetimeFigureOut">
              <a:rPr lang="en-US" smtClean="0"/>
              <a:pPr/>
              <a:t>9/6/2014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3D49-6149-4A97-97A9-ECAD29AC83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3983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053A-79F6-47C3-93CE-464C1E7E1E1B}" type="datetimeFigureOut">
              <a:rPr lang="en-US" smtClean="0"/>
              <a:pPr/>
              <a:t>9/6/2014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3D49-6149-4A97-97A9-ECAD29AC83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2491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053A-79F6-47C3-93CE-464C1E7E1E1B}" type="datetimeFigureOut">
              <a:rPr lang="en-US" smtClean="0"/>
              <a:pPr/>
              <a:t>9/6/2014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3D49-6149-4A97-97A9-ECAD29AC83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1636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053A-79F6-47C3-93CE-464C1E7E1E1B}" type="datetimeFigureOut">
              <a:rPr lang="en-US" smtClean="0"/>
              <a:pPr/>
              <a:t>9/6/2014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3D49-6149-4A97-97A9-ECAD29AC83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2471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053A-79F6-47C3-93CE-464C1E7E1E1B}" type="datetimeFigureOut">
              <a:rPr lang="en-US" smtClean="0"/>
              <a:pPr/>
              <a:t>9/6/2014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3D49-6149-4A97-97A9-ECAD29AC83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3766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053A-79F6-47C3-93CE-464C1E7E1E1B}" type="datetimeFigureOut">
              <a:rPr lang="en-US" smtClean="0"/>
              <a:pPr/>
              <a:t>9/6/2014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B3D49-6149-4A97-97A9-ECAD29AC83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4130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E053A-79F6-47C3-93CE-464C1E7E1E1B}" type="datetimeFigureOut">
              <a:rPr lang="en-US" smtClean="0"/>
              <a:pPr/>
              <a:t>9/6/2014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B3D49-6149-4A97-97A9-ECAD29AC83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9049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pastorerickson.com/wp-content/uploads/2013/11/trials-and-tribulatio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981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8303"/>
          <a:stretch/>
        </p:blipFill>
        <p:spPr bwMode="auto">
          <a:xfrm>
            <a:off x="5000932" y="304800"/>
            <a:ext cx="429546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0" y="1981200"/>
            <a:ext cx="350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Rockwell Extra Bold" panose="02060903040505020403" pitchFamily="18" charset="0"/>
              </a:rPr>
              <a:t>Trials and</a:t>
            </a:r>
            <a:br>
              <a:rPr lang="en-US" sz="2800" b="1" dirty="0" smtClean="0">
                <a:latin typeface="Rockwell Extra Bold" panose="02060903040505020403" pitchFamily="18" charset="0"/>
              </a:rPr>
            </a:br>
            <a:r>
              <a:rPr lang="en-US" sz="2800" b="1" dirty="0" smtClean="0">
                <a:latin typeface="Rockwell Extra Bold" panose="02060903040505020403" pitchFamily="18" charset="0"/>
              </a:rPr>
              <a:t>Temptations</a:t>
            </a:r>
            <a:endParaRPr lang="en-US" sz="2000" b="1" dirty="0">
              <a:latin typeface="Rockwell Extra Bold" panose="020609030405050204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91619"/>
            <a:ext cx="4953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Week 3: Purposes and Lessons </a:t>
            </a:r>
            <a:br>
              <a:rPr lang="en-US" sz="6000" b="1" dirty="0" smtClean="0">
                <a:solidFill>
                  <a:schemeClr val="bg1"/>
                </a:solidFill>
              </a:rPr>
            </a:br>
            <a:r>
              <a:rPr lang="en-US" sz="6000" b="1" dirty="0" smtClean="0">
                <a:solidFill>
                  <a:schemeClr val="bg1"/>
                </a:solidFill>
              </a:rPr>
              <a:t>from Trials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577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Next Week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543" y="5246913"/>
            <a:ext cx="8229600" cy="617992"/>
          </a:xfrm>
        </p:spPr>
        <p:txBody>
          <a:bodyPr/>
          <a:lstStyle/>
          <a:p>
            <a:r>
              <a:rPr lang="en-US" dirty="0" smtClean="0"/>
              <a:t>Tools can we use to endure trials</a:t>
            </a:r>
            <a:endParaRPr lang="en-US" dirty="0"/>
          </a:p>
        </p:txBody>
      </p:sp>
      <p:pic>
        <p:nvPicPr>
          <p:cNvPr id="1026" name="Picture 2" descr="http://upload.wikimedia.org/wikipedia/commons/thumb/f/fa/Statuia_lui_Ovidiu.jpg/640px-Statuia_lui_Ovidi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753" y="1494291"/>
            <a:ext cx="2586878" cy="34478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57668" y="2145091"/>
            <a:ext cx="5418163" cy="206210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“Bear and endure: This sorrow will one day prove to be for your good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.”</a:t>
            </a:r>
            <a:endParaRPr lang="en-US" sz="3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~ Ovid</a:t>
            </a:r>
            <a:endParaRPr lang="en-US" sz="3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488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dirty="0" smtClean="0"/>
              <a:t>John Newton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7394" y="1981200"/>
            <a:ext cx="4495800" cy="41944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 smtClean="0"/>
              <a:t>“Trials are medicines which our gracious and wise physician prescribes because we need them; and he proportions the frequency and weight of them to what the case requires.”</a:t>
            </a:r>
            <a:endParaRPr lang="en-US" dirty="0"/>
          </a:p>
        </p:txBody>
      </p:sp>
      <p:pic>
        <p:nvPicPr>
          <p:cNvPr id="1026" name="Picture 2" descr="http://www.cowperandnewtonmuseum.org.uk/wp-content/uploads/2012/02/newton_ov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61541"/>
            <a:ext cx="3697045" cy="459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4106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Purpose: Get Our Attention!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5029200" cy="4221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“God whispers to us in our pleasures, speaks in our conscience, but shouts in our pain…it is his megaphone to rouse a deaf world.” </a:t>
            </a:r>
            <a:br>
              <a:rPr lang="en-US" dirty="0" smtClean="0"/>
            </a:br>
            <a:r>
              <a:rPr lang="en-US" dirty="0" smtClean="0"/>
              <a:t>~ C.S. Lewis</a:t>
            </a:r>
            <a:endParaRPr lang="en-US" dirty="0"/>
          </a:p>
        </p:txBody>
      </p:sp>
      <p:pic>
        <p:nvPicPr>
          <p:cNvPr id="4098" name="Picture 2" descr="http://www.catholiceducation.org/images/authos/LewisCS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6982" y="1752600"/>
            <a:ext cx="3445964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905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Purpose: Discipline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1828800"/>
            <a:ext cx="54864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“My son, do not despise the chastening of the </a:t>
            </a:r>
            <a:r>
              <a:rPr lang="en-US" dirty="0" smtClean="0"/>
              <a:t>Lord, nor </a:t>
            </a:r>
            <a:r>
              <a:rPr lang="en-US" dirty="0"/>
              <a:t>be discouraged when you are rebuked by </a:t>
            </a:r>
            <a:r>
              <a:rPr lang="en-US" dirty="0" smtClean="0"/>
              <a:t>Him; For </a:t>
            </a:r>
            <a:r>
              <a:rPr lang="en-US" dirty="0"/>
              <a:t>whom the Lord loves He </a:t>
            </a:r>
            <a:r>
              <a:rPr lang="en-US" dirty="0" smtClean="0"/>
              <a:t>chastens, and </a:t>
            </a:r>
            <a:r>
              <a:rPr lang="en-US" dirty="0"/>
              <a:t>scourges every </a:t>
            </a:r>
            <a:r>
              <a:rPr lang="en-US" dirty="0" smtClean="0"/>
              <a:t>son whom </a:t>
            </a:r>
            <a:r>
              <a:rPr lang="en-US" dirty="0"/>
              <a:t>He receives</a:t>
            </a:r>
            <a:r>
              <a:rPr lang="en-US" dirty="0" smtClean="0"/>
              <a:t>.” </a:t>
            </a:r>
            <a:br>
              <a:rPr lang="en-US" dirty="0" smtClean="0"/>
            </a:br>
            <a:r>
              <a:rPr lang="en-US" dirty="0" smtClean="0"/>
              <a:t>~ Hebrews 12:6 (NKJV)</a:t>
            </a:r>
            <a:endParaRPr lang="en-US" dirty="0"/>
          </a:p>
        </p:txBody>
      </p:sp>
      <p:pic>
        <p:nvPicPr>
          <p:cNvPr id="5122" name="Picture 2" descr="http://4.bp.blogspot.com/-T0iK1KOXr3Y/TdLqGjEZVwI/AAAAAAAAEXA/5Y5by_vPGTE/s1600/child+discipline+father+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28575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94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dirty="0" smtClean="0"/>
              <a:t>Purpose: Test your Faith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534400" cy="3200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/>
              <a:t>“My brethren, count it all joy when you fall into various trials, </a:t>
            </a:r>
            <a:r>
              <a:rPr lang="en-US" b="1" dirty="0" smtClean="0"/>
              <a:t>knowing </a:t>
            </a:r>
            <a:r>
              <a:rPr lang="en-US" b="1" dirty="0"/>
              <a:t>that the testing of your faith</a:t>
            </a:r>
            <a:r>
              <a:rPr lang="en-US" dirty="0"/>
              <a:t> produces patience. </a:t>
            </a:r>
            <a:r>
              <a:rPr lang="en-US" dirty="0" smtClean="0"/>
              <a:t>” ~ James 1:2-3 (NKJV)</a:t>
            </a:r>
            <a:endParaRPr lang="en-US" dirty="0"/>
          </a:p>
        </p:txBody>
      </p:sp>
      <p:pic>
        <p:nvPicPr>
          <p:cNvPr id="2054" name="Picture 6" descr="http://www.coachaina.com/wp-content/uploads/2013/10/patienc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241" b="8333"/>
          <a:stretch/>
        </p:blipFill>
        <p:spPr bwMode="auto">
          <a:xfrm>
            <a:off x="1809750" y="3733800"/>
            <a:ext cx="5429250" cy="283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102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Purpose: Keep us Humble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5410200" cy="44957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b="1" dirty="0" smtClean="0"/>
              <a:t>And </a:t>
            </a:r>
            <a:r>
              <a:rPr lang="en-US" b="1" dirty="0"/>
              <a:t>lest I should be exalted above measure </a:t>
            </a:r>
            <a:r>
              <a:rPr lang="en-US" dirty="0"/>
              <a:t>by the abundance of the revelations, a thorn in the flesh was given to me, a messenger of Satan to buffet me, </a:t>
            </a:r>
            <a:r>
              <a:rPr lang="en-US" b="1" dirty="0"/>
              <a:t>lest I be exalted above measure</a:t>
            </a:r>
            <a:r>
              <a:rPr lang="en-US" dirty="0" smtClean="0"/>
              <a:t>.” </a:t>
            </a:r>
            <a:br>
              <a:rPr lang="en-US" dirty="0" smtClean="0"/>
            </a:br>
            <a:r>
              <a:rPr lang="en-US" dirty="0" smtClean="0"/>
              <a:t>~ 2 Corinthians 12:7 (NKJV)</a:t>
            </a:r>
            <a:endParaRPr lang="en-US" dirty="0"/>
          </a:p>
        </p:txBody>
      </p:sp>
      <p:pic>
        <p:nvPicPr>
          <p:cNvPr id="3076" name="Picture 4" descr="http://www.lucascleophas.nl/wp-content/uploads/2012/08/a-thorn-ripped-my-fle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81200"/>
            <a:ext cx="28575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729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Purpose: Dependence on God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622318" y="1637071"/>
            <a:ext cx="5884606" cy="4925961"/>
            <a:chOff x="1622318" y="1637071"/>
            <a:chExt cx="5884606" cy="4925961"/>
          </a:xfrm>
        </p:grpSpPr>
        <p:pic>
          <p:nvPicPr>
            <p:cNvPr id="6152" name="Picture 8" descr="http://tarikkoptagel.files.wordpress.com/2014/01/drugs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8509" y="4092122"/>
              <a:ext cx="2882464" cy="2443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Straight Connector 6"/>
            <p:cNvCxnSpPr/>
            <p:nvPr/>
          </p:nvCxnSpPr>
          <p:spPr bwMode="auto">
            <a:xfrm>
              <a:off x="1622318" y="4085304"/>
              <a:ext cx="588460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 bwMode="auto">
            <a:xfrm>
              <a:off x="1622318" y="1637071"/>
              <a:ext cx="5884606" cy="4925961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pic>
          <p:nvPicPr>
            <p:cNvPr id="6154" name="Picture 10" descr="http://www.askdocjames.com/wp-content/uploads/2012/08/alcohol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4621" y="1676400"/>
              <a:ext cx="2915007" cy="2308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6" name="Picture 12" descr="http://s3.amazonaws.com/rapgenius/1380776125_make-money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5257" y="1738987"/>
              <a:ext cx="2814772" cy="2277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8" name="Picture 14" descr="http://www.magbloom.com/wp-content/uploads/2012/02/overeater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038" r="5111" b="9864"/>
            <a:stretch/>
          </p:blipFill>
          <p:spPr bwMode="auto">
            <a:xfrm>
              <a:off x="4608478" y="4100051"/>
              <a:ext cx="2857501" cy="2435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Connector 9"/>
            <p:cNvCxnSpPr>
              <a:stCxn id="11" idx="0"/>
              <a:endCxn id="11" idx="2"/>
            </p:cNvCxnSpPr>
            <p:nvPr/>
          </p:nvCxnSpPr>
          <p:spPr bwMode="auto">
            <a:xfrm>
              <a:off x="4564621" y="1637071"/>
              <a:ext cx="0" cy="49259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1653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Purpose: Empathy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0157" y="1635233"/>
            <a:ext cx="4689380" cy="497802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“Blessed be the God and Father of our Lord Jesus Christ, the Father of mercies and God of all comfort, </a:t>
            </a:r>
            <a:r>
              <a:rPr lang="en-US" dirty="0" smtClean="0"/>
              <a:t>who </a:t>
            </a:r>
            <a:r>
              <a:rPr lang="en-US" dirty="0"/>
              <a:t>comforts us in all our tribulation, that we may be able to comfort those who are in any trouble, with the comfort with which we ourselves are comforted by </a:t>
            </a:r>
            <a:r>
              <a:rPr lang="en-US" dirty="0" smtClean="0"/>
              <a:t>God.”  </a:t>
            </a:r>
          </a:p>
          <a:p>
            <a:pPr marL="0" indent="0">
              <a:buNone/>
            </a:pPr>
            <a:r>
              <a:rPr lang="en-US" dirty="0" smtClean="0"/>
              <a:t>~ 2 Corinthians 1:3-4</a:t>
            </a:r>
            <a:endParaRPr lang="en-US" dirty="0"/>
          </a:p>
        </p:txBody>
      </p:sp>
      <p:pic>
        <p:nvPicPr>
          <p:cNvPr id="8194" name="Picture 2" descr="http://peacelearningcenter.org/wp-content/uploads/2014/05/Empath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619" y="1756812"/>
            <a:ext cx="4261845" cy="284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676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Purpose: Yearn for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2776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“For our citizenship is in heaven, from which we also eagerly wait for the Savior, the Lord Jesus </a:t>
            </a:r>
            <a:r>
              <a:rPr lang="en-US" dirty="0" smtClean="0"/>
              <a:t>Christ…” ~ Philippians 3:20</a:t>
            </a:r>
            <a:endParaRPr lang="en-US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0212" y="3442648"/>
            <a:ext cx="5743575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3721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2787</TotalTime>
  <Words>328</Words>
  <Application>Microsoft Office PowerPoint</Application>
  <PresentationFormat>On-screen Show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John Newton</vt:lpstr>
      <vt:lpstr>Purpose: Get Our Attention!</vt:lpstr>
      <vt:lpstr>Purpose: Discipline</vt:lpstr>
      <vt:lpstr>Purpose: Test your Faith</vt:lpstr>
      <vt:lpstr>Purpose: Keep us Humble</vt:lpstr>
      <vt:lpstr>Purpose: Dependence on God</vt:lpstr>
      <vt:lpstr>Purpose: Empathy</vt:lpstr>
      <vt:lpstr>Purpose: Yearn for Home</vt:lpstr>
      <vt:lpstr>Next Week</vt:lpstr>
    </vt:vector>
  </TitlesOfParts>
  <Company>Savvis, Inc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Rhynerson‚ Kyle</dc:creator>
  <cp:lastModifiedBy>kyle</cp:lastModifiedBy>
  <cp:revision>56</cp:revision>
  <dcterms:created xsi:type="dcterms:W3CDTF">2014-08-13T19:18:43Z</dcterms:created>
  <dcterms:modified xsi:type="dcterms:W3CDTF">2014-09-06T19:16:07Z</dcterms:modified>
</cp:coreProperties>
</file>