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C1DC"/>
    <a:srgbClr val="003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7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003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252" y="152400"/>
            <a:ext cx="85764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03"/>
          <a:stretch/>
        </p:blipFill>
        <p:spPr bwMode="auto">
          <a:xfrm>
            <a:off x="8167821" y="152400"/>
            <a:ext cx="1002275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8167821" y="493693"/>
            <a:ext cx="1002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Rockwell Extra Bold" panose="02060903040505020403" pitchFamily="18" charset="0"/>
              </a:rPr>
              <a:t>Trials and</a:t>
            </a:r>
            <a:br>
              <a:rPr lang="en-US" sz="800" b="1" dirty="0" smtClean="0">
                <a:latin typeface="Rockwell Extra Bold" panose="02060903040505020403" pitchFamily="18" charset="0"/>
              </a:rPr>
            </a:br>
            <a:r>
              <a:rPr lang="en-US" sz="800" b="1" dirty="0" smtClean="0">
                <a:latin typeface="Rockwell Extra Bold" panose="02060903040505020403" pitchFamily="18" charset="0"/>
              </a:rPr>
              <a:t>Temptations</a:t>
            </a:r>
            <a:endParaRPr lang="en-US" sz="600" b="1" dirty="0"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5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4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8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9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3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6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3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E053A-79F6-47C3-93CE-464C1E7E1E1B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3D49-6149-4A97-97A9-ECAD29AC8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4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pastorerickson.com/wp-content/uploads/2013/11/trials-and-tribulation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981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03"/>
          <a:stretch/>
        </p:blipFill>
        <p:spPr bwMode="auto">
          <a:xfrm>
            <a:off x="5000932" y="304800"/>
            <a:ext cx="429546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0" y="19812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Rockwell Extra Bold" panose="02060903040505020403" pitchFamily="18" charset="0"/>
              </a:rPr>
              <a:t>Trials and</a:t>
            </a:r>
            <a:br>
              <a:rPr lang="en-US" sz="2800" b="1" dirty="0" smtClean="0">
                <a:latin typeface="Rockwell Extra Bold" panose="02060903040505020403" pitchFamily="18" charset="0"/>
              </a:rPr>
            </a:br>
            <a:r>
              <a:rPr lang="en-US" sz="2800" b="1" dirty="0" smtClean="0">
                <a:latin typeface="Rockwell Extra Bold" panose="02060903040505020403" pitchFamily="18" charset="0"/>
              </a:rPr>
              <a:t>Temptations</a:t>
            </a:r>
            <a:endParaRPr lang="en-US" sz="2000" b="1" dirty="0">
              <a:latin typeface="Rockwell Extra Bold" panose="020609030405050204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91619"/>
            <a:ext cx="495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Week </a:t>
            </a:r>
            <a:r>
              <a:rPr lang="en-US" sz="6000" b="1" dirty="0" smtClean="0">
                <a:solidFill>
                  <a:schemeClr val="bg1"/>
                </a:solidFill>
              </a:rPr>
              <a:t>4: </a:t>
            </a:r>
            <a:r>
              <a:rPr lang="en-US" sz="6000" b="1" dirty="0" smtClean="0">
                <a:solidFill>
                  <a:schemeClr val="bg1"/>
                </a:solidFill>
              </a:rPr>
              <a:t/>
            </a:r>
            <a:br>
              <a:rPr lang="en-US" sz="6000" b="1" dirty="0" smtClean="0">
                <a:solidFill>
                  <a:schemeClr val="bg1"/>
                </a:solidFill>
              </a:rPr>
            </a:br>
            <a:r>
              <a:rPr lang="en-US" sz="6000" b="1" dirty="0" smtClean="0">
                <a:solidFill>
                  <a:schemeClr val="bg1"/>
                </a:solidFill>
              </a:rPr>
              <a:t>Trial Strategies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77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 smtClean="0"/>
              <a:t>Hebrews 10:36 (NKJV)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665" y="2285728"/>
            <a:ext cx="4495800" cy="26317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“For you have need of endurance, so that after you have done the will of God, you may receive the promise”</a:t>
            </a:r>
          </a:p>
        </p:txBody>
      </p:sp>
      <p:pic>
        <p:nvPicPr>
          <p:cNvPr id="4" name="Picture 2" descr="http://www.endurancemag.com/wp-content/uploads/2013/07/AugBlog_2013_08_AUGUST_SKYRUNNING_SKYRUNNING-630x37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5"/>
          <a:stretch/>
        </p:blipFill>
        <p:spPr bwMode="auto">
          <a:xfrm>
            <a:off x="232012" y="2235414"/>
            <a:ext cx="3936653" cy="2732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0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Job’s Responses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" y="1732056"/>
            <a:ext cx="4235070" cy="458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http://www.hoffmanroth.com/files/5713/6604/9766/grieving-m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" y="2319414"/>
            <a:ext cx="4594869" cy="389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ccatenn.org/images/articles/praise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" y="2910102"/>
            <a:ext cx="4760919" cy="340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7913" y="1597344"/>
            <a:ext cx="3986323" cy="4525963"/>
          </a:xfrm>
        </p:spPr>
        <p:txBody>
          <a:bodyPr/>
          <a:lstStyle/>
          <a:p>
            <a:r>
              <a:rPr lang="en-US" dirty="0" smtClean="0"/>
              <a:t>Grief</a:t>
            </a:r>
          </a:p>
          <a:p>
            <a:r>
              <a:rPr lang="en-US" dirty="0" smtClean="0"/>
              <a:t>Worship</a:t>
            </a:r>
          </a:p>
          <a:p>
            <a:r>
              <a:rPr lang="en-US" dirty="0" smtClean="0"/>
              <a:t>Did not </a:t>
            </a:r>
            <a:r>
              <a:rPr lang="en-US" dirty="0" smtClean="0"/>
              <a:t>let </a:t>
            </a:r>
            <a:r>
              <a:rPr lang="en-US" dirty="0" smtClean="0"/>
              <a:t>trials </a:t>
            </a:r>
            <a:br>
              <a:rPr lang="en-US" dirty="0" smtClean="0"/>
            </a:br>
            <a:r>
              <a:rPr lang="en-US" dirty="0" smtClean="0"/>
              <a:t>turn into temptation</a:t>
            </a:r>
          </a:p>
          <a:p>
            <a:r>
              <a:rPr lang="en-US" dirty="0"/>
              <a:t>Meditation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" y="3750301"/>
            <a:ext cx="5005183" cy="278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065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from James 1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0296" y="1715337"/>
            <a:ext cx="8181833" cy="1150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aseline="30000" dirty="0" smtClean="0"/>
              <a:t>2 </a:t>
            </a:r>
            <a:r>
              <a:rPr lang="en-US" dirty="0" smtClean="0"/>
              <a:t>My brethren, count it all joy when you fall into various trials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0295" y="2866031"/>
            <a:ext cx="81818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aseline="30000" dirty="0" smtClean="0"/>
              <a:t>3</a:t>
            </a:r>
            <a:r>
              <a:rPr lang="en-US" sz="3200" baseline="30000" dirty="0"/>
              <a:t> </a:t>
            </a:r>
            <a:r>
              <a:rPr lang="en-US" sz="3200" dirty="0" smtClean="0"/>
              <a:t>knowing </a:t>
            </a:r>
            <a:r>
              <a:rPr lang="en-US" sz="3200" dirty="0"/>
              <a:t>that the testing of your faith produces patience. 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296" y="5055442"/>
            <a:ext cx="8181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aseline="30000" dirty="0" smtClean="0"/>
              <a:t>5</a:t>
            </a:r>
            <a:r>
              <a:rPr lang="en-US" sz="3200" baseline="30000" dirty="0"/>
              <a:t> </a:t>
            </a:r>
            <a:r>
              <a:rPr lang="en-US" sz="3200" dirty="0"/>
              <a:t>If any of you lacks wisdom, let him ask of God, who gives to all liberally and without reproach, and it will be given to him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350296" y="4024390"/>
            <a:ext cx="81818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aseline="30000" dirty="0" smtClean="0"/>
              <a:t>4</a:t>
            </a:r>
            <a:r>
              <a:rPr lang="en-US" sz="3200" baseline="30000" dirty="0"/>
              <a:t> </a:t>
            </a:r>
            <a:r>
              <a:rPr lang="en-US" sz="3200" dirty="0" smtClean="0"/>
              <a:t>But </a:t>
            </a:r>
            <a:r>
              <a:rPr lang="en-US" sz="3200" dirty="0"/>
              <a:t>let patience have its perfect work, that you may be perfect and complete, lacking </a:t>
            </a:r>
            <a:r>
              <a:rPr lang="en-US" sz="3200" dirty="0" smtClean="0"/>
              <a:t>nothing.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4" y="1600200"/>
            <a:ext cx="4353634" cy="4525963"/>
          </a:xfrm>
        </p:spPr>
        <p:txBody>
          <a:bodyPr/>
          <a:lstStyle/>
          <a:p>
            <a:r>
              <a:rPr lang="en-US" dirty="0" smtClean="0"/>
              <a:t>Express your feelings in a Godly manner – Psalm 13</a:t>
            </a:r>
          </a:p>
          <a:p>
            <a:r>
              <a:rPr lang="en-US" dirty="0" smtClean="0"/>
              <a:t>Volunteer</a:t>
            </a:r>
          </a:p>
          <a:p>
            <a:r>
              <a:rPr lang="en-US" dirty="0" smtClean="0"/>
              <a:t>Take things one day at a time</a:t>
            </a:r>
            <a:endParaRPr lang="en-US" dirty="0"/>
          </a:p>
        </p:txBody>
      </p:sp>
      <p:pic>
        <p:nvPicPr>
          <p:cNvPr id="3074" name="Picture 2" descr="http://blog.mikegolofaro.com/wp-content/uploads/2012/01/DSC_234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50" y="1801504"/>
            <a:ext cx="3934349" cy="261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businessnewsdaily.com/images/i/000/001/214/i02/volunteer-11112302.jpg?13234731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50" y="3169232"/>
            <a:ext cx="3934349" cy="262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3.bp.blogspot.com/_i2HGclHoMqw/TMSmQFOkCiI/AAAAAAAAAsI/sIiCQGb6IbM/S748/One+day+at+a+tim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8" y="4074586"/>
            <a:ext cx="3957076" cy="264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55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Next Week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43" y="5246913"/>
            <a:ext cx="8229600" cy="617992"/>
          </a:xfrm>
        </p:spPr>
        <p:txBody>
          <a:bodyPr/>
          <a:lstStyle/>
          <a:p>
            <a:r>
              <a:rPr lang="en-US" dirty="0" smtClean="0"/>
              <a:t>Origins, examples, and purpose of temptation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57668" y="2145091"/>
            <a:ext cx="5418163" cy="255454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“Since the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fall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garden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Eden, temptation has been a constant, unrelenting part of human life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.” 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~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MacArthur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98" name="Picture 2" descr="http://www.itickets.com/parts/aimages/112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47" y="2145091"/>
            <a:ext cx="2554545" cy="255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8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4372</TotalTime>
  <Words>106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Hebrews 10:36 (NKJV)</vt:lpstr>
      <vt:lpstr>Job’s Responses</vt:lpstr>
      <vt:lpstr>Strategies from James 1</vt:lpstr>
      <vt:lpstr>Additional Strategies</vt:lpstr>
      <vt:lpstr>Next Week</vt:lpstr>
    </vt:vector>
  </TitlesOfParts>
  <Company>Savvis,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Rhynerson‚ Kyle</dc:creator>
  <cp:lastModifiedBy>Rhynerson‚ Kyle</cp:lastModifiedBy>
  <cp:revision>80</cp:revision>
  <dcterms:created xsi:type="dcterms:W3CDTF">2014-08-13T19:18:43Z</dcterms:created>
  <dcterms:modified xsi:type="dcterms:W3CDTF">2014-09-14T06:53:07Z</dcterms:modified>
</cp:coreProperties>
</file>