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3" r:id="rId5"/>
    <p:sldId id="275" r:id="rId6"/>
    <p:sldId id="274" r:id="rId7"/>
    <p:sldId id="276" r:id="rId8"/>
    <p:sldId id="277" r:id="rId9"/>
    <p:sldId id="278" r:id="rId10"/>
    <p:sldId id="279" r:id="rId11"/>
    <p:sldId id="280" r:id="rId12"/>
    <p:sldId id="28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0404"/>
    <a:srgbClr val="4EC1DC"/>
    <a:srgbClr val="003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49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67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915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261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0036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6252" y="152400"/>
            <a:ext cx="857644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11"/>
          <p:cNvPicPr>
            <a:picLocks noChangeAspect="1" noChangeArrowheads="1"/>
          </p:cNvPicPr>
          <p:nvPr userDrawn="1"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303"/>
          <a:stretch/>
        </p:blipFill>
        <p:spPr bwMode="auto">
          <a:xfrm>
            <a:off x="8167821" y="152400"/>
            <a:ext cx="1002275" cy="1066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 userDrawn="1"/>
        </p:nvSpPr>
        <p:spPr>
          <a:xfrm>
            <a:off x="8167821" y="493693"/>
            <a:ext cx="10022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latin typeface="Rockwell Extra Bold" panose="02060903040505020403" pitchFamily="18" charset="0"/>
              </a:rPr>
              <a:t>Trials and</a:t>
            </a:r>
            <a:br>
              <a:rPr lang="en-US" sz="800" b="1" dirty="0" smtClean="0">
                <a:latin typeface="Rockwell Extra Bold" panose="02060903040505020403" pitchFamily="18" charset="0"/>
              </a:rPr>
            </a:br>
            <a:r>
              <a:rPr lang="en-US" sz="800" b="1" dirty="0" smtClean="0">
                <a:latin typeface="Rockwell Extra Bold" panose="02060903040505020403" pitchFamily="18" charset="0"/>
              </a:rPr>
              <a:t>Temptations</a:t>
            </a:r>
            <a:endParaRPr lang="en-US" sz="600" b="1" dirty="0">
              <a:latin typeface="Rockwell Extra Bold" panose="020609030405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257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240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983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9/28/2014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491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9/28/2014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636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9/28/2014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471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766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130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E053A-79F6-47C3-93CE-464C1E7E1E1B}" type="datetimeFigureOut">
              <a:rPr lang="en-US" smtClean="0"/>
              <a:pPr/>
              <a:t>9/28/2014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049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pastorerickson.com/wp-content/uploads/2013/11/trials-and-tribulation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9810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303"/>
          <a:stretch/>
        </p:blipFill>
        <p:spPr bwMode="auto">
          <a:xfrm>
            <a:off x="5000932" y="304800"/>
            <a:ext cx="4295468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34000" y="1981200"/>
            <a:ext cx="350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Rockwell Extra Bold" panose="02060903040505020403" pitchFamily="18" charset="0"/>
              </a:rPr>
              <a:t>Trials and</a:t>
            </a:r>
            <a:br>
              <a:rPr lang="en-US" sz="2800" b="1" dirty="0" smtClean="0">
                <a:latin typeface="Rockwell Extra Bold" panose="02060903040505020403" pitchFamily="18" charset="0"/>
              </a:rPr>
            </a:br>
            <a:r>
              <a:rPr lang="en-US" sz="2800" b="1" dirty="0" smtClean="0">
                <a:latin typeface="Rockwell Extra Bold" panose="02060903040505020403" pitchFamily="18" charset="0"/>
              </a:rPr>
              <a:t>Temptations</a:t>
            </a:r>
            <a:endParaRPr lang="en-US" sz="2000" b="1" dirty="0">
              <a:latin typeface="Rockwell Extra Bold" panose="02060903040505020403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91619"/>
            <a:ext cx="4953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</a:rPr>
              <a:t>Week 6: </a:t>
            </a:r>
            <a:br>
              <a:rPr lang="en-US" sz="6000" b="1" dirty="0" smtClean="0">
                <a:solidFill>
                  <a:schemeClr val="bg1"/>
                </a:solidFill>
              </a:rPr>
            </a:br>
            <a:r>
              <a:rPr lang="en-US" sz="6000" b="1" dirty="0" smtClean="0">
                <a:solidFill>
                  <a:schemeClr val="bg1"/>
                </a:solidFill>
              </a:rPr>
              <a:t>Three Types of Temptation</a:t>
            </a:r>
            <a:endParaRPr lang="en-US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77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Eve’s Temptation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0643974"/>
              </p:ext>
            </p:extLst>
          </p:nvPr>
        </p:nvGraphicFramePr>
        <p:xfrm>
          <a:off x="447069" y="2074436"/>
          <a:ext cx="8170347" cy="27626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369"/>
                <a:gridCol w="1748435"/>
                <a:gridCol w="2808042"/>
                <a:gridCol w="2445501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Body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Mind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Ego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1 </a:t>
                      </a:r>
                      <a:r>
                        <a:rPr lang="en-US" sz="3200" dirty="0" err="1">
                          <a:effectLst/>
                        </a:rPr>
                        <a:t>Jn</a:t>
                      </a:r>
                      <a:r>
                        <a:rPr lang="en-US" sz="3200" dirty="0">
                          <a:effectLst/>
                        </a:rPr>
                        <a:t> </a:t>
                      </a:r>
                      <a:r>
                        <a:rPr lang="en-US" sz="3200" dirty="0" smtClean="0">
                          <a:effectLst/>
                        </a:rPr>
                        <a:t>2:16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lust </a:t>
                      </a:r>
                      <a:r>
                        <a:rPr lang="en-US" sz="3200" dirty="0">
                          <a:effectLst/>
                        </a:rPr>
                        <a:t>of </a:t>
                      </a:r>
                      <a:endParaRPr lang="en-US" sz="32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the flesh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lust </a:t>
                      </a:r>
                      <a:r>
                        <a:rPr lang="en-US" sz="3200" dirty="0">
                          <a:effectLst/>
                        </a:rPr>
                        <a:t>of </a:t>
                      </a:r>
                      <a:endParaRPr lang="en-US" sz="32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the eyes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pride </a:t>
                      </a:r>
                      <a:r>
                        <a:rPr lang="en-US" sz="3200" dirty="0">
                          <a:effectLst/>
                        </a:rPr>
                        <a:t>of </a:t>
                      </a:r>
                      <a:r>
                        <a:rPr lang="en-US" sz="3200" dirty="0" smtClean="0">
                          <a:effectLst/>
                        </a:rPr>
                        <a:t>life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Gen 3:6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good </a:t>
                      </a:r>
                      <a:r>
                        <a:rPr lang="en-US" sz="3200" dirty="0">
                          <a:effectLst/>
                        </a:rPr>
                        <a:t>for </a:t>
                      </a:r>
                      <a:r>
                        <a:rPr lang="en-US" sz="3200" dirty="0" smtClean="0">
                          <a:effectLst/>
                        </a:rPr>
                        <a:t>food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delight </a:t>
                      </a:r>
                      <a:r>
                        <a:rPr lang="en-US" sz="3200" dirty="0">
                          <a:effectLst/>
                        </a:rPr>
                        <a:t>to the </a:t>
                      </a:r>
                      <a:r>
                        <a:rPr lang="en-US" sz="3200" dirty="0" smtClean="0">
                          <a:effectLst/>
                        </a:rPr>
                        <a:t>eyes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make </a:t>
                      </a:r>
                      <a:r>
                        <a:rPr lang="en-US" sz="3200" dirty="0">
                          <a:effectLst/>
                        </a:rPr>
                        <a:t>one </a:t>
                      </a:r>
                      <a:r>
                        <a:rPr lang="en-US" sz="3200" dirty="0" smtClean="0">
                          <a:effectLst/>
                        </a:rPr>
                        <a:t>wise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826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Jesus’ Temptation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4852269"/>
              </p:ext>
            </p:extLst>
          </p:nvPr>
        </p:nvGraphicFramePr>
        <p:xfrm>
          <a:off x="447069" y="2074436"/>
          <a:ext cx="8170347" cy="32026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369"/>
                <a:gridCol w="1748435"/>
                <a:gridCol w="2808042"/>
                <a:gridCol w="2445501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Body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Mind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Ego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1 </a:t>
                      </a:r>
                      <a:r>
                        <a:rPr lang="en-US" sz="3200" dirty="0" err="1">
                          <a:effectLst/>
                        </a:rPr>
                        <a:t>Jn</a:t>
                      </a:r>
                      <a:r>
                        <a:rPr lang="en-US" sz="3200" dirty="0">
                          <a:effectLst/>
                        </a:rPr>
                        <a:t> </a:t>
                      </a:r>
                      <a:r>
                        <a:rPr lang="en-US" sz="3200" dirty="0" smtClean="0">
                          <a:effectLst/>
                        </a:rPr>
                        <a:t>2:16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lust </a:t>
                      </a:r>
                      <a:r>
                        <a:rPr lang="en-US" sz="3200" dirty="0">
                          <a:effectLst/>
                        </a:rPr>
                        <a:t>of </a:t>
                      </a:r>
                      <a:endParaRPr lang="en-US" sz="32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the flesh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lust </a:t>
                      </a:r>
                      <a:r>
                        <a:rPr lang="en-US" sz="3200" dirty="0">
                          <a:effectLst/>
                        </a:rPr>
                        <a:t>of </a:t>
                      </a:r>
                      <a:endParaRPr lang="en-US" sz="32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the eyes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pride </a:t>
                      </a:r>
                      <a:r>
                        <a:rPr lang="en-US" sz="3200" dirty="0">
                          <a:effectLst/>
                        </a:rPr>
                        <a:t>of </a:t>
                      </a:r>
                      <a:r>
                        <a:rPr lang="en-US" sz="3200" dirty="0" smtClean="0">
                          <a:effectLst/>
                        </a:rPr>
                        <a:t>life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Matt 4:1-11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Stones </a:t>
                      </a:r>
                      <a:br>
                        <a:rPr lang="en-US" sz="3200" dirty="0" smtClean="0"/>
                      </a:br>
                      <a:r>
                        <a:rPr lang="en-US" sz="3200" dirty="0" smtClean="0"/>
                        <a:t>to bread</a:t>
                      </a:r>
                      <a:endParaRPr lang="en-US" sz="3200" dirty="0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All these things </a:t>
                      </a:r>
                      <a:br>
                        <a:rPr lang="en-US" sz="3200" dirty="0" smtClean="0"/>
                      </a:br>
                      <a:r>
                        <a:rPr lang="en-US" sz="3200" dirty="0" smtClean="0"/>
                        <a:t>I will give you</a:t>
                      </a:r>
                      <a:endParaRPr lang="en-US" sz="3200" dirty="0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Challenging</a:t>
                      </a:r>
                      <a:r>
                        <a:rPr lang="en-US" sz="3200" baseline="0" dirty="0" smtClean="0"/>
                        <a:t> Jesus’ power and identity</a:t>
                      </a:r>
                      <a:endParaRPr lang="en-US" sz="3200" dirty="0"/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639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917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closer look at the “lust of the flesh”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0815" y="2706135"/>
            <a:ext cx="4822370" cy="2806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54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dirty="0"/>
              <a:t>1 John 2:15-16 (NKJV)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5338" y="1678675"/>
            <a:ext cx="5759356" cy="42444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dirty="0"/>
              <a:t>“Do not love the world or the things in the world. If anyone loves the world, the love of the Father is not in him. </a:t>
            </a:r>
            <a:r>
              <a:rPr lang="en-US" dirty="0" smtClean="0"/>
              <a:t>For </a:t>
            </a:r>
            <a:r>
              <a:rPr lang="en-US" dirty="0"/>
              <a:t>all that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</a:t>
            </a:r>
            <a:r>
              <a:rPr lang="en-US" dirty="0"/>
              <a:t>in the world—the lust of the flesh, the lust of the eyes, and the pride of life—is not of the Father but is of the world</a:t>
            </a:r>
            <a:r>
              <a:rPr lang="en-US" dirty="0" smtClean="0"/>
              <a:t>.” </a:t>
            </a:r>
            <a:endParaRPr lang="en-US" dirty="0"/>
          </a:p>
        </p:txBody>
      </p:sp>
      <p:pic>
        <p:nvPicPr>
          <p:cNvPr id="4" name="Picture 2" descr="http://insidemaranatha.org/wp-content/uploads/2014/07/bib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52" y="1801505"/>
            <a:ext cx="3008506" cy="3302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106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Lust of the Flesh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0200"/>
            <a:ext cx="8400196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Original </a:t>
            </a:r>
            <a:r>
              <a:rPr lang="en-US" dirty="0"/>
              <a:t>Greek word </a:t>
            </a:r>
            <a:r>
              <a:rPr lang="en-US" i="1" dirty="0"/>
              <a:t>epithumia</a:t>
            </a:r>
            <a:r>
              <a:rPr lang="en-US" dirty="0"/>
              <a:t> </a:t>
            </a:r>
            <a:r>
              <a:rPr lang="en-US" dirty="0" smtClean="0"/>
              <a:t>is neutral with positive and negative connotations.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0718" y="3510762"/>
            <a:ext cx="4578828" cy="255454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r>
              <a:rPr lang="en-US" sz="3200" dirty="0"/>
              <a:t>Luke 22:15 “Then He said to them, “With fervent </a:t>
            </a:r>
            <a:r>
              <a:rPr lang="en-US" sz="3200" b="1" i="1" dirty="0"/>
              <a:t>desire</a:t>
            </a:r>
            <a:r>
              <a:rPr lang="en-US" sz="3200" dirty="0"/>
              <a:t> I have desired to eat this Passover with you before I suffer;”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22876" y="3543759"/>
            <a:ext cx="3270909" cy="255454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 John </a:t>
            </a:r>
            <a:r>
              <a:rPr lang="en-US" sz="3200" dirty="0"/>
              <a:t>2:16 “For all that is in the world—the </a:t>
            </a:r>
            <a:r>
              <a:rPr lang="en-US" sz="3200" b="1" i="1" dirty="0"/>
              <a:t>lust</a:t>
            </a:r>
            <a:r>
              <a:rPr lang="en-US" sz="3200" dirty="0"/>
              <a:t> of the </a:t>
            </a:r>
            <a:r>
              <a:rPr lang="en-US" sz="3200" dirty="0" smtClean="0"/>
              <a:t>flesh…”</a:t>
            </a:r>
          </a:p>
          <a:p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752028" y="2809985"/>
            <a:ext cx="1716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Positive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400226" y="2808727"/>
            <a:ext cx="1716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Negative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136730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Lust of the Eyes</a:t>
            </a:r>
            <a:endParaRPr lang="en-US" dirty="0"/>
          </a:p>
        </p:txBody>
      </p:sp>
      <p:pic>
        <p:nvPicPr>
          <p:cNvPr id="1026" name="Picture 2" descr="http://extendedlayover.files.wordpress.com/2011/03/covetousnes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0862" y="1664412"/>
            <a:ext cx="4284242" cy="3044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45587" y="5111005"/>
            <a:ext cx="8454792" cy="156966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“There are none more covetous and greedy than those who have far too much.” </a:t>
            </a:r>
            <a:br>
              <a:rPr lang="en-US" sz="3200" dirty="0"/>
            </a:br>
            <a:r>
              <a:rPr lang="en-US" sz="3200" dirty="0"/>
              <a:t>~ Christopher Hitchens</a:t>
            </a:r>
          </a:p>
        </p:txBody>
      </p:sp>
    </p:spTree>
    <p:extLst>
      <p:ext uri="{BB962C8B-B14F-4D97-AF65-F5344CB8AC3E}">
        <p14:creationId xmlns:p14="http://schemas.microsoft.com/office/powerpoint/2010/main" val="261276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Pride of Life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622318" y="1637071"/>
            <a:ext cx="5884606" cy="4925961"/>
            <a:chOff x="1622318" y="1637071"/>
            <a:chExt cx="5884606" cy="4925961"/>
          </a:xfrm>
        </p:grpSpPr>
        <p:pic>
          <p:nvPicPr>
            <p:cNvPr id="3084" name="Picture 12" descr="http://4.bp.blogspot.com/-k0L0LE-crfY/UPAGlVR1qlI/AAAAAAAABY8/7P5LnCN3_VQ/s1600/Take-Pride-In-Work-Sign-S-8724.gif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71" r="5491" b="6033"/>
            <a:stretch/>
          </p:blipFill>
          <p:spPr bwMode="auto">
            <a:xfrm>
              <a:off x="4749420" y="4100051"/>
              <a:ext cx="2524837" cy="24629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78" name="Picture 6" descr="http://2.bp.blogspot.com/-_cFSq9silY8/T61-34ES2pI/AAAAAAAAEKw/3c6up5DYkkM/s1600/IMG_6903+copy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22318" y="4085302"/>
              <a:ext cx="2940952" cy="24777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76" name="Picture 4" descr="http://sbenfocus.files.wordpress.com/2013/09/brett-int-2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4622" y="1642601"/>
              <a:ext cx="2942302" cy="24427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22318" y="1642600"/>
              <a:ext cx="2940952" cy="24427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9" name="Straight Connector 6"/>
            <p:cNvCxnSpPr/>
            <p:nvPr/>
          </p:nvCxnSpPr>
          <p:spPr bwMode="auto">
            <a:xfrm>
              <a:off x="1622318" y="4085304"/>
              <a:ext cx="588460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11" idx="0"/>
              <a:endCxn id="11" idx="2"/>
            </p:cNvCxnSpPr>
            <p:nvPr/>
          </p:nvCxnSpPr>
          <p:spPr bwMode="auto">
            <a:xfrm>
              <a:off x="4564621" y="1637071"/>
              <a:ext cx="0" cy="492596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 bwMode="auto">
            <a:xfrm>
              <a:off x="1622318" y="1637071"/>
              <a:ext cx="5884606" cy="492596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sp>
        <p:nvSpPr>
          <p:cNvPr id="12" name="AutoShape 8" descr="data:image/jpeg;base64,/9j/4AAQSkZJRgABAQAAAQABAAD/2wCEAAkGBxQSEBQUEBQVFhQXGRkXGBUXGB4XFxsXIBofGhoYGBgYHCggGBslHBcXITEiJSkrLi4uHB8zODMsNygtLisBCgoKDg0OGhAQGi0kHCQsLCwtLCwsLiwsLCwsLCwsLCwsLCwvLCwsLCwsLCwsLCwsLCwsLCwsLCwsLCwsLCwsLP/AABEIAL8BCAMBEQACEQEDEQH/xAAcAAABBQEBAQAAAAAAAAAAAAAAAQQFBgcDAgj/xABOEAABAgMDBQsIBggFBAMAAAABAgMABBEFEiEGBxMxURUiQVJhcYGRobHRFBcyU3OSstIINDVCYoIWIzNUcpOzwTZ0orTCQ2N1gyQlo//EABsBAQEAAwEBAQAAAAAAAAAAAAABBAUGAwIH/8QANxEAAgECAwQJAwMDBQEAAAAAAAECAxEEElEFITGhExQVQVJhcZHRMrHBIjRyQoHwIyQz4fFi/9oADAMBAAIRAxEAPwDZX3iSQDQDDDhPPwCAGl9HGT7w8Y+bo+sktH7Bfb4yfeHjC61GSWj9gvt8ZPvDxhdajJLR+wX2+Mn3h4wutRklo/YL7fGT7w8YXWoyS0fsF5vjJ94eMLrUZJaP2FvN8ZPvDxhdajJLR+wt5vjI94eMLoZJaP2C83xke8PGLdajJLR+wt5vjI94eMLoZJaP2FvN8ZHvDxhdajJLR+wtW9qPeHjC61GSWj9gq3tR7w8YXWoyS0fsLVvaj3h4wutRklo/YWrW1HvDxhdajJLR+wtWtqPeHjC6GSWjCrW1HvDxhdDJLRi1a2o94eMLrUZJaP2CrW1HvDxhdDJLRi1a2o94eMLoZJaMWrW1HvDxhmWoyS0YVa2o6x4wzLUZJaMWrO1HWPGGZajJLRhVnajrHjDMtRklowvNbUdY8YZlqMktGJVrajrHjDMi5JaMLzW1HvDxhmWpMktGJVraj3h4wuhkloxKtbUe8PGF0MktGFWtqPeHjC6GSWjFWbovJOGsitRTaDFPkcMO3hADJHDzq+IxAYA4gXjgNZ7458/RE3ZHm4NgiFzMLg2CAzMLg2CAzMLg2CAzMLg2CAzMLg2CAzMLg2CAzMLg2CAzMLg2CAzMLg2CAuwuDYOqAuwuDYOqAuwuDYOqAzMLg2DqgMzC4Ng6oDMwuDYOqAzMLg2DqgMzC4Ng6oDMwuDYOqAzMLg2DqgMzC4Ng6oDMwuDYOqAzMLg2DqgMzC4Ng6oDMwuDYOqAzMLg2DqgMzC4Ng6oDMwuDYOqAzMLg2DqgMzN3sH6gx7BHwRvqX0R9Dg8Z+4qfyf3Pdju1Aj0MY7N6ulXeYgMDc9I857458/Q1wR5iFJmxsl5qaF5lvecdZuIPMT6XQDHtToVKm9LcYmIx9Cg7Tlv0W9j79BZgkpS5KrWNaEvVX1FIj06pPgmr+p4dq0bXcZJauO77kFaNnOy67j6FIVsI1jaDqI5o8JwlB2kjNpVqdWOam7o8SMop5xLbYqtZokVpjznVqiRi5OyPqpUjTg5y4In/0BnvVJ99PjHv1SrpzMDtbCeLkyPtrJ2YlEpVMJSkKNBRQUa0rqEedSjOmryMjD4yjiG1Td7eRzsWwn5sqEukKuUvVUE660169RhTpTqfSXEYulh7dI7XH03kXONNqccbSlCAVKN9Ooa+HGPuWGqRV2jxp7Tw1SShGW9+TK/GOZ4QBOM5JTamA8lr9WU3wbwBu0rWla6o91h6jjmtuMKW0cPGp0blvvbh3kHHgZoQBY2Mh51aErS0kpUARv06iKjCuEZCwtVq6Rr5bUwsZOLlvXkxXchp1KSpTaQACSStOoCp4YrwlVb7cyR2rhZNJSd/RlbBjGNie2WitSUpxUohIHKTQdpipXdkSUlFOT4LeWP9AZ71Sf5ifGMjqlXTma7tbC+Lkxla+S0zLN6R9CUpqE+mCanVgOaPidCcFeR7UMfQryyU3d+glkZMTM02XGGwpAJTUqAxGvWeUQp0J1FeKLXx1ChLLUdnx4D79Ap71Q99PjH31SroeHa2E8XJh+gU96oe+nxh1SroO1sJ4uTG1o5IzbDSnXmwlCaVN9J1kAYA7SI+Z4epBZpLcetLaOHqzUISu35MWzsj5t9pLrTYKFVob4BwNNRO0Qhhqk1mS3Eq7Rw9KbhOW9eQ4/QKe9Ukc7ifGPrqlXTmefa2F8XJkPZ9kOvPlhoAuC9UXgBvTQ4nDXHlGnKUsq4mXVxFOlT6ST3buZLryEnQCS0kACpN9Orrj16pV05mKtrYV7lLkytRjGxN1sH6gx7BHwRvqX0L0OExn7ip/J/c8WLqEehjDxvV0q7zEBgbnpHnPfHPn6GuCLLkDk6JyYJcFWW6KWOMr7qOY0JPIOWMnC0eklv4I1208Y8PS/T9T4eWr+C05zcoCylErLm4VJqspwo3qCBTVWh6Byxk4ytlWSJrNj4NVG69TfZ7r66mYNKKVBSCUqBqFDAg7Qdsa1bt6OlaUlZ70bI/JC07KbU4BpS2FJVTU6BQ05CQQRsMbdx6eir8bczkI1XgcZJR+m9mvIxvEchjTnX8TdMjQU2dLlZJOjCiSamhqeHkMbzD7qUb6HEbQtLFTy6mIz06p5xTi1ElairEk6zWgrqFKCNLKTk22dpTpRpRUIrhuFs8q0rYQSCVoAoaGpUANUWF8ysSrbJJy4Wf2LTnQtFS50thRutoSLtcLx3xJG2hTGTjJt1MvcjWbGoqOHz23tv2W4p0YZtyUyZsryqaba+76Th2NpxV4dIj1o0+kmkY2MxHQUXPv4L1fA2qyptEzK3mgA2oLQkcF0EoHYI3MJKcLrgcbXpyoVrS4qzf3MCWi6SNhI6sI0Vrbju07q4kQGmZn0KuzKiTdq2kCuFQFE0HMpMbLAXtI5zbzjemlx3v7fDITOhaClzxbCjdbQkXa4XiLxw5imPHGTbqZdDM2NRUcPntvbfLcU6MM24QBtGbVChZzZUSbylkVNcLxApXgwjc4S/RK5x212nipW7rfYyzKefU9OPqKiRpFhIJqAlJKU0HBgI1leblNvzOowdJUqEIpdyv6veXFM+qRsNrRm66+TdI1i8SoqGwhAArtpGXndLDq3FmndFYraMsyvGP43fc85pb63n1rWtQShKReUVYqJJ1nXRPbDA3cm2y7cyxpwjFJXb4LT/wBGmdO0VeWJQhakhDYrdURiok40OwCPjGzeeyfceuxaMegcmk7vTQc29PrNgS4cUVLcUkEk1JCVKUKk68EJj6qTfVo34s88NRitpTyqySfNJfkhM3trKZnW0lR0bh0ak13tT6JpqreoOkx4YWo41Eu5mbtTDqrh5O29b/nkXfOqyoyIUkkBDiSoA8BBTj0kRm41Po7rU0uxJRWIafenb7mXWNZ65h9tpqt5ZpUfdT95XQMY1tODnJRR02IrRo03UlwXPRFkzgZRF1wSzKzoWd6TU79YwNTXfAauep2RkYqtd5I8Ea7ZeDVOPTTX6pb/AEX+cinRhm3N1sL6gx7BHwCN9S+iPocJjP3FT+T+54sXUI9DGHjerpV3mIDA3PSPOe+OfP0NcEbFmxkQ3IJVTF1Slk8lbo7Ext8HG1K+pyO2arniXHuikvyZnlfOl6emF1qL5SP4U70d1emNbXlmqSZ0mApdHhoR8r++8h48TLN0yGbu2dLDagHrx/vG7wytSj6HE7Sd8VU9TEZ4VdcCeFawPeNI00/qZ2dLdCN9F9jcLcX5NZrlMNGzdHPdujtpG6qPJSfkji8Mumxcb98r87mEgRoztyayLltJaEunYu8fygq/tHth43qxRh7Qnkw035W99w2yjmtLOTC+M4qnMDdHYBHzWlmqSfmemEh0dCEdEiOjzMgtkv8A/DstTmp6c3iNqWAMVdP/ACTsjLX+lRv3y+xq5/7nGKP9NPe/OX/X4ZdM1T16z7vEcWnror/lGZgnel/c02242xN9Uvj8GXZQMaObmEbHXOq8SOwiNZVVpyXmdNhZ56EJf/K+wwjzPc2LNbLXbPSqmLi1q6Abg+GNvg42pX1OR21PNimtEvn8mY5UzOlnZhe1xQ6E70diY1taWapJ+Z0uChkw8I+S57yLjyMkCYA3Wyk+S2Y3e/6UuFK5wi8rtrG8h+ikr9yOIrvp8XK39UvzYwoqJxOs4nnjRnb2tuR6UsmgJJA1AmtObZFJZI1fNLLXZNa+O4epIA76xtMDG0G9Wcttyd66jovuUHLaZ0loTCuALuj8qQnvBjBxDvVkze7OhkwsF5X93chis0oSaDUK4DmEeJmWXEG3ClQUnWkhQ5wajtEE7b0Gk1Z8GbtOITO2eqmp5mqeQlNR1GkbuSVWl6o4im3hcUr/ANMvyZtLVs6RLhFJuaBSgfeaZ4VchJ/47DGvj/o07/1S5I6Kf+8xGRf8cOOkpaf556lQjDNsEAbpYX1Fj2CPgjfUvoj6HCYz9xU/k/uebF1CPQxh43q6Vd5iAwNz0jznvjnz9DXBG6ZG4WdLU9Uk9NKntjd0P+KPocTtDfiqn8mYbMLvLUdqlHrNY0jd22drFWil5HhKCohKdZIA5zgIWvuPptLezfXViUkiTqZZ+FFB3RvXanT9EcJFPEYiy4yl92Ylk4xpZyXSfvOpr13j3GNLRWapFeZ2eLlkoTa7k/g1LOjMXbPUnjrQnqN4/DGzxrtStqczsWGbFJ6Jv8fkxyNQdcWnN8Ljz751MMOK/McB3GMrC7pOWiNZtT9UIUvFJIqo5dcYps2SeTtlGamW2RqUarOxAxUerDnIj1pU+kmomPi8QqFGVR93D17i023lkzplIEmy6hr9W2pZ+6nDAXcBUYclIyamJjmtlTS3Grw2zauRSdVxct7S1f8ActGby2ETDbujYbYuqFUt6jUazgMcKRlYWopp2VjWbVw0qMo5puV13mfZwWblpP8A4rqutI8I1+KVqrN/suWbCQ8rrmVwmMc2BvFiIEtZzVf+myFHnu3j21jeU1kpLyRw+JfT4qXnL82MIvE4nWcTznXGjO4sluQVgBxZzGkeab47iEdagP7x9QWaSXmedWeSnKWib9kbNl/MBuzXxxkhsfmIT3VjcYmWWkzkNlwc8XDyd/beYjGlOzCANxyJYDNmsVw3hcP5iVnvjd4dZaSOK2jPpMXO2tvbcYlMPFa1LOtalKPOTX+8aVu7udnGOSKiu5W9jnEPoIA2zN0Fbms3/wAV3+G8aRucJfolc4za2Xrc7eXvYyjKm0VTE484o136kp5EJJCQOjHnJjV1puc22dTgqKo0IxWl36viRUeRlBAG6WF9RY9ij4BG+pfRH0OExn7if8n9zzYuoR6GMPG9XSrvMQGBuekec98c+foa4I17NjaiXZIM137NUkcNwmqVc2JHRG2wdRSp5e9HJ7YoOniOk7pb/wC/eZTbEoWJh1peBQtQx2VwPMRQxq6kcsmmdRQqKrSjOPekWDNzYhmJtLhH6pkhajwFYxQnnrvuYcse+EpZ537kYO1sUqNBxX1S3f273+CxZ08oRdEo2aqJCnacCdaUc5NCeQDbGRja27Iv7mv2Lg3fp5Ld3fJS8j5hLc/LrWaJC6EngqCkHrIjDw8kqkWzcY+Dnhpxjxt9t5oudWSW5JpUgEhtwLUBjvbpTXoJEbDGxbp3Xcc9sSrGFdxferL14mQ3htjUnW2ZcEMGTslwuC67OKSlKTgoNJxJI4Kgn3hGZbo6Dvxl9jUOaxGNio74007vzf8AnIqEYZti7WK0ZKynps4OzFGmjwhB+9075XQmM2muioufe9yNNiJLE4yND+mG9+q7vx7lJjCNyaFmed/WzKdqWz1FQ/vGwwD3yRoNvR/RTfm/wMs7EtdnUL4FtDrSog9hTHxjlaon5HtsOd8O46P7oqElLaV1tvjqSjrIH94xIrNJI21SfRwc9E37G1ZezWis18jCqQgfmUEdxjc4l5aTOO2ZT6TFwXnf23mHti8QlOKjgAMSTsAGuNIt/A7R7ld8C+5WyxlLJlZdQAWpV5fOKqI6FKA6Iz68ejoxh3miwM1iMbUrLglZfb7Ig838tpLRYHFvL90YdpEeGFjeqjN2pPJhZ+e73LpnefIlWUD7ztTzJQr+5HVGbjn+hLzNPsGF60paR+7RlUao6gVKCohI1qISOc4Dvi2vuF0t77jdcol+T2a9d+4yUj3bojd1XlpO2hxGEXTYqN++X5uYSI0Z24QAhgDeZVHktnAeql69KUVPaI3i/RS9EcPN9Pim/FL7swcHbGjO4CACANzsL6ix7FHwRvqX0R9DhMZ+4qfyf3EsXUI9DGHjerpV3mIDA3PSPOe+OfP0NcEOLLnHWXUrYUUOVoCOU6iDgQcMDH1CUou8eJ51qdOpBxqK8TUXsuWWZrQPoqU3W3XwBS/THea7gJPDhjhGzeKjGeSS9WczHZVWpR6Wm+O9R8vXUkMqWZhEpWzLiRipSUJF5STiVNnVe4dVTwR6VlNQ/wBI8MFKjKvbFXfdvff5mR2RZ6pp/R3qLUFqqQTVQSVEHlJBxjU04OpK3edXXrKhTz23Ky99xH6xHmZHAt1i5wJlhAQsJeSMBfwUBsvDX0gxl08ZOKs96NTiNkUKssy/S/Lh7HVzLwVvNyMuhfHO+NduCB3x9PFrioK58rZLtaVaTWnD8srNq2o7MuFx9ZUrVsAGxIGAEYs6kpu8mbGhQp0IZKashLKnAy6lxTaHQK7xfok01nmhCWWV2rlrU3Ug4qTj5riWuYziuOIuOSsupHENSnDVgcIynjW1ZxVjVx2NCEs0akk9SmTDl5SlABN4k3RqTU1oOQaow27u5uIrKkuNi2WVl2qXQEsyrCcACRUFVBSqqazGVDFuCtGKNVX2Sq0s06kn+PQS2cu1zLSm3Zdg1BCVGpKCRS8muoiFTFucbOKLh9kxoTU4Tl6a+TI7JzKPyOpSw04utQ4v0k4UoCNQ8Y86Nbo+5NmRi8F1njNpaLgycdzlvLFFy7ChsN4jtj3eOk+MUYMdh04u6nJHhnOMtBqmVl0namo7oixrXCKPqWxYS3OpIhMqcpXJ5TanEJRcCgAkkjEipx5hHjWruq1dcDMwWChhVJRd76+Q9sHLMyjaUtSzN4ChcNQtWNd8RH3SxPRqyijxxOzFiJOU6kradyHc9nCW8m69Ky6xrAVU0O0V4Y+pYxyVpRR5U9jxpO8Kkl6FMMYZuCbydyh8kqRLsuLvXg4sb5OFKJPBtj3pVuj/AKUzCxeD6xxm0tFwZPO5zHlJKVy7KkkUIJUQRsIMe7x0nucUYMdh04u6m7/2KfaU2HXVOJbQ2FUo2gUSKADDnpXpjDnLNK9rG3o03TgouTdu98RtHyehLWBbIlVKVoGnVGlC4K3aVxTz17I9aVXo3eyZi4rDOuks7ivLv9SyqznvkEFhkg4EEq1Rk9el4Ua1bCpLepvkVK2LQD7l9LLbIugXGxRNak3uc17BGLUmpu6VvQ2uHoulDK5OXmxjHme4QBudhfUWPYo+CN9S+iPocJjP3FT+T+4li6hHoYw9a1dKu8xAYE56R5z3xz5+hrghEqoQRrGIPLAr3np51S1FSyVKUSSo6yTrJg227skYqKUUtyLhkTlsZUBmYqpj7pGKm+QDhRyaxwbIzMPisn6ZcDUbR2Wq76Snul36P/smLfyqkUJcck0IVNOJKdIGykgHWpSiBjycMetXEUkm4fUzEwuz8XJxhWbVNO9r34aGaCNadGEAEAEAEAEAEAEAEAEAEAEAEAEAEAEAEAEAEAEAEAEAEAEAEAblYf1Fj2KPgEb6l9EfQ4TGfuKn8n9wsXUI9DGHrWrpV3mIDNFZuJkknSsazwr+SNX1GpqjqVt2hb6ZcvkTzbzPrWOtfyQ6jU1Re3aHhly+Q820z61jrX8kOo1NUO3aHhly+RfNtM+tY61/JDqNTVDt2h4ZcvkPNrM+tY61/JDqNTVDt2h4ZcvkPNrM+tY61/JDqNTVDt2h4ZcvkXzaTPrWOtfyQ6jU1Q7doeGXL5DzaTPrWOtfyQ6jU1Q7doeGXL5F82cz61jrX8kOo1NUO3aHhly+Q82cz61jrX8kOo1NUO3aHhly+Q82cz61jrX8kOo1NUO3aHhly+Q82Uz61jrX8kOo1NUO3aHhly+RfNlM+tY61/JDqNTVDt2h4ZcvkPNjNetY61/JDqNTVDt3D+GXL5DzYzXrWOtfyQ6jU1Q7dw/hly+Q82M161jrX8kOo1NUO3cP4ZcvkXzYTXrWOtfyQ6jU1Q7dw/hly+Q82E161jrX8kOo1NUO3cP4ZcvkTzYzXrWOtfyQ6jU1Q7dw/hly+Q82M161jrX8kOo1NUO3cP4ZcvkPNjNetY61/JDqNTVDt3D+GXL5DzZTPrWOtfyQ6jU1Q7doeGXL5E82Uz61jrX8kOo1NUO3aHhly+Q82cz61jrX8kOo1NUO3aHhly+Q82cz61jrX8kOo1NUO3aHhly+Q82kz61jrX8kOo1NUO3aHhly+RPNpM+tY61/JDqNTVDt2h4ZcvkPNpM+tY61/JDqNTVDt2h4ZcvkTzazPrWOtfyQ6jU1Q7doeGXL5DzazPrWOtfyQ6jU1Q7doeGXL5NEkJYtSyG1EEobCSRqqE0wrwRsoRyxSZzVeoqlWU1wbbONi6hH2eQ9a1dJ7zEB0gBYAWACAFigWAFgBYAWAFgBYAIAWAFgBYAUQAsAJACQAkAJACQAkAEAJACQAkAJEAkAJAHh70Vcx7oAj7F1CKB81q6T3mID3ACwAsANLStRiWSFTLzbSSboU4sIBNK0BUddAYAj/wBNLO/fpT+ej5ooHNn5SSb6w2xNS7rhqQhDqVKIGJwBrAHe1Lalpa75S+0zerd0i0ovUpWl440qOuAO9nzzT7YcYcQ62agLQoKSSDQ0IwwMAc7UtiXlgkzL7TIVUJLiwitNdLxxpUQB2s+eafbDjDiHWzWi0KCkmhoaEYGhwgBkxlPJrdDKJuXU6SUhtLqSu8NaboNa4GACdypkmXFNvTcu24n0kLdQlQwqKgmowIMAcf01s79/lP56PmgCWs6fafbDku4h1s1AWhQUkkYGhGEAebTtViWQFzLzbKSboU4sIBVStAVHXQHqgCNTlrZx1T0p/PR80AS8pONupvMrQ4njIUFDrEAR09lVJMuKbem5dtxNLyFuoSoVFRUE1GBBgDnL5XSDigludlVKOoB5BJ6L0ATNYAiZTKeTddDTU3LrdJIDaXUqWSASQEg1wAPVAHS1LelZZQTMzDLKlCoDjiUEjVUBRxEAcJXKqSdVdanJZatiXkE9VYAloAibQylk2HC3MTTDSwAShx1KVUOINCa4wA2/TSzv36U/no+aAJKzrTZmEX5d1t1Fbt5tQWmvCKpOvERAOYAIASAOb3oq5j3QAwsXUIoHzWrpV3mAOkQCwAsAVnL7JHdNhtrS6LRuaS9cv13qk0peFPSrXkgD5/y1sHc+bXL6TSXEpVfu3a3k1pSp74h9I2LIjNgJGabmvKS5RChc0V30009K+dVdkUlyk53Jhc7a5l2Re8naKQPxBBfdPugDnEAiyfR+ta8zMyxP7NSXUfwrqFDoUgH80EGePpC/s5L+N34UwYQxkcq/IcmWUtqpMPqeQ3tSL5vuflBw5SIDvJnMlkZoWvLn0/rXU0ZB1paNN/8AxLp1U2mCDM+zoN3rcmU8ZxodaED+8QqL8Mxsv+9v+6jwi2Jc0DI7JxNnyiZZtalpSparygAd8q8dWHDFIUzP/wDZzP8AmE/AuIyopebzNu1aUkt5bzjbgWpAuhJRgAQSCKnXtEBcic2lpuyNrttVolbpl3kD0VGpQDTaFgEHZXbArPOdNFbcmhtW0OtpsRB3Fgzg5q2pGSVMsPOLuFN9DgTilRCapKQKEEjXXCsUJlrzF2y49IvMuqKtAsJQTiQ2pNQmuwEKpyEDggiMzXNp9vS/tXv6bkQvcWH6QP12V9ir44rIhmc1ZcspucYeKnFMh4sKSKEXbxShQ1HZWteSBbknmPytc03kLyyttaSti8alKki8pAJ+6U1IHBdO2BGiu56jS2HvZs/BEZUXJjMpLqQlXlb+IBpdRwiuyKS5ecjMl0WbLlhtxTgKy5eWADUgCm9w+7AhPQAkAJAHh70Vcx7oAYWLqEUD9rV0nvMAdIgFgAigWAPnLPT9rv8As2vgEfLPpH0OX0ts314JQ3eUeQJqe6Po+TFszaRN2nNzb9MUKJvGmLyjhjsSkiIisic2rxkLdSwo70rdllGuBGOjV0qQj3oAtn0hf2cl/G78KYMIyRyWfXLB4hRYaVoQv7qVKq5cHPUnpHJEKfS2bq3vLbOYdJF8DRuAYUcQAFYcFcFcxj6PkwzOnXduZu+lfbp/Fo0U7aRD6RYEzWU+GEz/AC5f5YE3G8o1CsUhmf0gPs5n/MJ+BcRlRmeSWcZ+zpZUuw20byisLXUkEgD0RgdUS5bEjmqySmZm0G5p5taWWll1Ti0lN9zEgJBpeqo1JGApFDIzOooi25ojWFtEc+iRSIEdMtcu7QmmvJ5xAZRgsoDam1Kod6TfNbtRXDhEUWNdzU5KqkJE6UguvkOqumqUi6AlAOpVBU1HCYEZkGbX7el/avf03Ihe4sH0gfrkr7FXxxWRGoZBfZEnXV5Oj4YIMwbNX9sSV3jr6tEv+0EVj/PT9sPV9Wz8ERhEo3N5TXBcEzSgu/q2KUph92KTcbfJlWjRf9O6m9XXeoK16awIdYASAEgDw96KuY90AMbF1CKB+zq6T3mIDpACxQLACwB8456vtd/2bXwCPln0jVM7lq6CxlJB3z4QyOYiq/8AQlXXFIjMskc1jtoyiZkPttpUpaUpW2VHeqKSahQ4QeqAuQ2V2TbtkzbaCtK1AIebWlJSKhWAoSdRSOuBS+5851L8pZryPRcvrHMpCD/eDIiVyLsMTuS5l6C8vTFB/wC4lwqQfeAgO8rOYq3ixOOSjmCXwSAdYfR93nKQofkEEGQWc9d23JhR1BxonmCEGBUakM89nbJj+WPmhcli5ZMZQNT8uJiXvaMlSRfF1VUmhwqeERSFGz//AGcz/mE/AuIyo95g/s1z26/hTBBmkxSHzTnP+3pn2jP9NuPk+u4vmf8Ase8xLzaRi2rRLP4F4pJ5lin5orIiZzMW95TZoaUf1ksdCeVulWzzXd7+WAZlObX7el/avf03Ihe4sH0gPrkr7FXxxWRHdrOgyxY7UrLpcVMpYSzUputoVdulVa76mNABjhqgLDXMVk6pc0ZxSSGmUlDajqU4oFJu7bqKg/xQDIfPUK2w97Nn4IjKjRJfO/Z6UJBExUJAP6sawKcaLcli3ZL5SM2gyXpe/cCyjfpumoAJwqcN8IEJeAEgBIA5veirmPdADKxdQigkGdXSrvMQHSAFigWAFgCt23kHIzbynplm+4oAFV9acAKDBKgNUQDy38l5WdS2mabK0t1uC+pNKgAnekVwHDFBIWVZrcsyhlhNxtAolNSaCtdZxOJMAR2UWSEpPKQqbavqQClJvKTQEgkb0iuIgDjO5DSLzDDDrJU0xUNJvr3oOvEKqenVAEtYlkMyjKWZZNxtJJCalWJNTiok6zAEKM3tn+UeUBgh7Saa8lxYo5evXgAqgx4NUBcW183tnzTy332Lzi6FSr6xWgAGAVQYAQsBp5qrL/dj/Mc+aJYtyyWFYrMmyGZZFxsFRCalWJNTiok6zFIcsocn5eebDc2i+hKr4F4p31CK1SRwEwAWBYDEk0WpVFxBUVEXirfGgJqok8AgCTgCr2rkDITMwqYfYvOqIKlX1ipAAGAVTUkRATVr2Y1NMrZmE321gBSakVoajEYjECKCMyfyPlJFa1yjRbUtN1W/WoEA1GClEVB4eU7YAb2ZkFIS8wmYZYuupKlBV9ZoVAgmhVTUoxBc75Q5ISc8tK5tq+pCbqTfUmia1pvSOGAI1rNnZaTXyVKuRS1qHUVUgLlpl2EtoShtKUISKJSkBKQNgAwEAQFt5DSM28Xplm+4QAVX1pwAoMEqA1QAw82Fmfu3/wCrnzQFyesKwmJJotSqLiCorIvFW+IAJqok8AgCRgBIASAPD3oq5j3QAysXUIoJBnV0q+IwB4tCdQw0t103W20lSlUJokazQYmAIrJ7LCTnlqRKO31ITeULik0TWlaqSOGIBpaucKz5Z5bL75S42aKTo1mhoDrSkg4EaoCxYUzzZY04UC1c0oWMQW7t68Ka97jFBH5N5Uys+FmUc0ly7e3qk0vVp6QFdRiAc2/brEk1pZpRQ3eCbwSpVCdVboNNWuKDjk5lRKz4WZR3SaMgLF1SSK1pgoA0NDjyGAG+UGW8lIuhqaeuLKQu6EqVvTUAm6DTUYAkZ+3ZdiXEw+4GmiAQV1STUVACTvirkpWAKzLZ2rLWu7plp/EtpaUdKiMBzwFi7MPJWlK0KCkqAKVJNUkHUQRgRAFaczhWemZ8mLx0wc0N3Rr/AGl65drdp6WFdUBYsFqWg3LsuPPG622krWqhNEjEmgxPRAEfk3lRLT6VqlHL4QQFb1SaEio9ICuEAQ83nNs1pxba5ghaFKQoaNw0Uk0IqE44gxC2PUnnKsx1QSmaSknAXwpsV/iWABAli2Vighso8qJaQCDNuFAcJCTcUqpGJG9BprgBzYlsMzbKXpZd9tRICqFOINDgoAjEQBD2dl7IPzAl2X7zylKSE3Fiqk1qLxTT7p4YgH2UWUktIoQubcuJWopTvVKqQKnBIPAIoHElazLsumZQsBhSb4cVvBc4xvUoOeICqzGdezELu6ZavxIaWpHQqmI5oFsWmybWZmmg7LOJcQcLyTWh2Ea0nkMCEZlBllJyTgbmnbi1JvAXFq3tSK1SkjWDAEajOfZhNPKettwDrKIFsWeQn2320uMOIcbVqWghST0jh5IEIGZy9kG5gyy3qPBwNFGjWf1hISBUJprIxrSAJS3bbYk2tLNOBtF4JrQklR1ABIJJwJw4AYA52BlAxOoUuVWVoSbpUUKQL1K0F8CvRAEg96J5j3QAzsXUIoJFnV0n4jAEJl99lzvsHPhiBGW5gPrsz7BP9QQRWVrOOwpdtTqUAk3yqg10SylSueiUk9EGVGiZr7e09iTUus7+WadSNpZU2ooPQbyegQIxl9Hb0Jz/ANPcuCDNQymsZM5KPS69TiCAeKrWlQ5QoAxSGD5qbZNn2qW5jeIcvMPVwCVpqUk12KBH5oh9M7ZOSpty3VvOJJZv6VYPA0jetNkfiokEfxwIeM8tsLmbVUwDvGLrSE8GkUAVKptqoJ5kwYRY8t81cvKWWp9hThfZSlS1KVVKxUBe9pRNKkimzGsBcefR+ttSm5iUWokN3XG6/dSrBSRyBQBp+IwQZQbQ/wARq/8AIp/3AgU3jOT9kT3sHPhinyUX6O/7Gc9o38ERFZngkUP26pl0EtuTriFAEglJdVXEYiIUs2dvIGVkGGnpS+kKc0am1LKwapJBSVYgi6cK0xisiL9mYtBb1kt6QlRbWtoE4m6DVIrw0Bp0CAY0z6SGksvSAVLLqFflV+rPxCDCIfNHbOisOdUT9WU8scxaCx/qvQDMqyUmlMT0m8quDzZvHhF8JXz4FQiFNE+kFNlT8pLoxIQtdPxKUEI67qorIjpnjnDLSUjZ7ZITowXAPvJbCUpSeQqJV0CAQmRGa6Xm7MQ8+pwPvBSm1JVRKBUhG9pRVaAmu3CkBcr2Z22Fy1qJYJoh+804muGkSFFCucFJTzKgVj7Pz9oM+wHxqgyImHs28mux0zKAtD/kyX7+kUUlejCyClVRQ4jClKwAwzB2gsTEwxU6NTYdpwBaVBJPJUKHuiAZWsof8Quf55H9VMC9xO5dT7ls2siTlDVppSkBX3bwNHXj+EeiOb8UCGx2JZTcpLtsMCiGxQbSeFStqiaknlgQdu+ieY90AM7F1CKCRY1dJ+IwBC5ffZU77Bz4YgRlmYD67M+wT/UEEViBIOWBBFQXyCNoMtiIDuInGxrWmmVVDLjbrXJoXEktKpw3VBI6FQBavo7jezn/AKe5cEGbHFIfPmfCxUsWiHUaplF8p2LTRKj0i6eesQ+kaJmSsNLFmpfw0kyb6j+AEpbT0Cp51GKRmQ5XYW6/e/fE15r6f7RC9xvmcr7Inq+oc7op8mUfR+B3Rf2eTmvPpEU7jERWV60f8Rq/8in/AHAgU3nOT9kT3sHPhinyUX6PH7Gc9q38ERFZmk+p4Ww8ZUEvibd0QFCb+kVSl7DriFOmVdoz8xMoYtRxSFoUkXXAEobv035DeBFCDXHCvLFCPojJHJ9EhJtyzZvXKlSzgVLUaqVTgxOA2UinyLlhZ/lEhNM6ytpYH8VKp7QIA+eMm7b0Vl2k1X9sJcAbbyylf+mIfQ9yusXQ2PZL6RRS0uVPK4dMnsrAElPTAtLKGSpikplSeQJb06u0kQId8/oPl7B4Cxhz6RVe8QYRqWbY/wD1MjT1KIB8TCMlcbdZu/viqc19R7oF7iw5+ftBn2A+NUCIg7Zte1USLLUypxEo6hKW8EALbCQQm8nfUu0wNK9cCmk5l8nEMynld8LcmANWpCATvDXWq9WvMNlYEZlWXdd15y7W95Qq7TXeqKUpw1pSIUdWYp6xrUZVMC6QEKcANf1Lg3wJ4SMelEUH0clQIBBqDiDtHAYHyI76J5j3QAzsXUIoJJjV0q+IwBCZf/ZU77Bz4YgRln0f/rsz7BP9QQR9MEf4yPtz/toE7icz92BeZZnUDfNkNOH/ALaqlBPMvD88GEN/o86p3nZ7lwQZscUhiP0hvrEl7N34kRGVGjZrPsaS9kO8xQzKc92Ty2J/ytAOifum+NSXkgJodlQlJG3GIwj3ldnY8ss4ywYU244EpdcKgUUBBVcpib1OGlATrgLFqzDZOrZl3Zp1JSX7obB1lpOIVzKUo05ADBBmf50LPckrZcdpQOOJmWlH0SQQoiu0LSajYRtgUncr87qZuQcl0S621upuOLUpJQkfeu0xNdWIELksW/MZYzjEgtx1JSX3NIkHA6MJCUmnBWhI5KQQZl1mf4jH+fX/AFVRClq+kDY1HJeaSMFhTLh5RvkV5wVjoEVkRfc1uUHltmtKWautfqXNt5OpR/iTdPTAjLZFB8n5Q2YWp6YlhgQ+ptI517zsUmPk+jas7ljAWGlKR9VLJTyJSNEf9KzFIikZiZHSWi46dTLJ95agkdgXBBlsz5ZPLfl2plpJUWLwcAxOiVQlQHDdUkV5CdkAiq5IZ1fI7PEsplTjjYUGnAoBFCSUhY172vBWoA1QFjhmWsBb8+JpQOil7xvnUp5SSkAbaXio01YbYIrO2fn6+17AfGqDIi2ZUWR5Tk0xdFVssMPJ271AvjpQVQHeRGYi3v20ks/99rsDiR/pV0mAZT8of8Quf55H9VMC9xe8/Ni3mWZtIxbVonD+BVSknmXh+eBETeaG3vKbOShZq5LnRK2lFKtq93DnSYBl1d9E8x7oEGdi6hFBJMej0n4jACzMulxCkOJCkKBCkqFUkHWCDrEAM7NsKWl1FUuw00pQoS2gJJGuhIGIrACiwpbT+UaBrT1vaW4NJWl2t6la0w5oAeTcqh1Cm3UJWhQopChVJGwg64Ab2ZY0vLXvJmW2r1L2jSE1pqrTXSpgB/ADC07DlpkpMyw06UghJcQFEA6wKjDUIAdycohptLbSEoQkUShIokDYANUAe5iXS4gocSlSFYFKgCCOUHXAEFLZDWc2sOIk2AsGoNwYHkBwEAWGAGto2e0+gomG0OIP3VpCh1GAIeTyHs9pYW3JsJUMQbgNDyV1QBPwBEpyakw7phKsB29f0gbTfv1revUrWuNYAd2jZ7T6Lkw2h1FQbq0hSajUaHhgDlZlkMSwUJZltoKoVaNITWmqtNesxAPYoIiYyZk3HtO5LMqevBWkKAV3hS6a7RQdUQD+clUOtqbdSlaFCikKFUkbCOGKBpZViS0re8mYbavUvaNITWmqtNdKmIB/AEBM5FWe4srck2Cs4k3AKnlAwMBcmZdhLaAhtKUITgEpASkcwGAgBlaNhS0woKmJdl1QFApaEqIGwEjVADtuXQlAbSlIQE3AgDehNKXaaqUwpAEfJZOSjKwtmWYbWnUpDaUqGFMCBsgBHcnJRTpdVLMF0qvlwtpK79a3r1K1qAawA9m5VDqFIdQlaFeklQCknhxB1wA3s6xpeXKjLsNNFQAUW0BNQNQNBjSpgB476J5j3QAzsXUIoJNj0elXxGAOsAEALACwAsALACwAsALACQAkAJABACQAkAJACQAkQCRQJEAkAEAJACQAkAJACGAEgAgAgDw96KuY90ANLFGAigkXV3FHAlJxw1gwBzNpNjWr/SfCAE3Va4/YfCAF3Va4/YfCAF3Va4/YfCADdZrj9h8IAXdZnj9h8IAXdZnj9h8IAN12eP2HwgA3XZ4/YfCADddnj9h8IATdZrj9h8IAN1muP2HwgBN1muP2HwgBN1WuP2HwgA3Va43YfCAE3Va43YfCAE3Ua43YfCAE3Ua43YfCADdRrjdh8IgE3Ta43YfCAE3Ta43YfCADdNrjdh8IATdJrjdh8IATdJvjdh8IAN0m+N2HwgBN0m+N2HwgBN0W+N2HwgA3Rb43YfCADdFvjdh8IAN0W+N2HwgBrOT18XGwaHWoimGwQBIWUxSkUEi63WAGD1nAwBy3MEAG5ggA3MEAG5ggA3MEAG5ggA3MEAG5ggA3MEAG5ggA3MEAG5ggA3MEAG5ggA3MEAG5ggA3MEAG5ggA3MEAG5ggA3MEAG5ggA3MEAG5ggA3MEAG5ggA3MEAG5ggA3MEAdmbOAgB+23SA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0" descr="data:image/jpeg;base64,/9j/4AAQSkZJRgABAQAAAQABAAD/2wCEAAkGBxQSEBQUEBQVFhQXGRkXGBUXGB4XFxsXIBofGhoYGBgYHCggGBslHBcXITEiJSkrLi4uHB8zODMsNygtLisBCgoKDg0OGhAQGi0kHCQsLCwtLCwsLiwsLCwsLCwsLCwsLCwvLCwsLCwsLCwsLCwsLCwsLCwsLCwsLCwsLCwsLP/AABEIAL8BCAMBEQACEQEDEQH/xAAcAAABBQEBAQAAAAAAAAAAAAAAAQQFBgcDAgj/xABOEAABAgMDBQsIBggFBAMAAAABAgMABBEFEiEGBxMxURUiQVJhcYGRobHRFBcyU3OSstIINDVCYoIWIzNUcpOzwTZ0orTCQ2N1gyQlo//EABsBAQEAAwEBAQAAAAAAAAAAAAABBAUGAwIH/8QANxEAAgECAwQJAwMDBQEAAAAAAAECAxEEElEFITGhExQVQVJhcZHRMrHBIjRyQoHwIyQz4fFi/9oADAMBAAIRAxEAPwDZX3iSQDQDDDhPPwCAGl9HGT7w8Y+bo+sktH7Bfb4yfeHjC61GSWj9gvt8ZPvDxhdajJLR+wX2+Mn3h4wutRklo/YL7fGT7w8YXWoyS0fsF5vjJ94eMLrUZJaP2FvN8ZPvDxhdajJLR+wt5vjI94eMLoZJaP2C83xke8PGLdajJLR+wt5vjI94eMLoZJaP2FvN8ZHvDxhdajJLR+wtW9qPeHjC61GSWj9gq3tR7w8YXWoyS0fsLVvaj3h4wutRklo/YWrW1HvDxhdajJLR+wtWtqPeHjC6GSWjCrW1HvDxhdDJLRi1a2o94eMLrUZJaP2CrW1HvDxhdDJLRi1a2o94eMLoZJaMWrW1HvDxhmWoyS0YVa2o6x4wzLUZJaMWrO1HWPGGZajJLRhVnajrHjDMtRklowvNbUdY8YZlqMktGJVrajrHjDMi5JaMLzW1HvDxhmWpMktGJVraj3h4wuhkloxKtbUe8PGF0MktGFWtqPeHjC6GSWjFWbovJOGsitRTaDFPkcMO3hADJHDzq+IxAYA4gXjgNZ7458/RE3ZHm4NgiFzMLg2CAzMLg2CAzMLg2CAzMLg2CAzMLg2CAzMLg2CAzMLg2CAzMLg2CAzMLg2CAuwuDYOqAuwuDYOqAuwuDYOqAzMLg2DqgMzC4Ng6oDMwuDYOqAzMLg2DqgMzC4Ng6oDMwuDYOqAzMLg2DqgMzC4Ng6oDMwuDYOqAzMLg2DqgMzC4Ng6oDMwuDYOqAzMLg2DqgMzC4Ng6oDMwuDYOqAzMLg2DqgMzN3sH6gx7BHwRvqX0R9Dg8Z+4qfyf3Pdju1Aj0MY7N6ulXeYgMDc9I857458/Q1wR5iFJmxsl5qaF5lvecdZuIPMT6XQDHtToVKm9LcYmIx9Cg7Tlv0W9j79BZgkpS5KrWNaEvVX1FIj06pPgmr+p4dq0bXcZJauO77kFaNnOy67j6FIVsI1jaDqI5o8JwlB2kjNpVqdWOam7o8SMop5xLbYqtZokVpjznVqiRi5OyPqpUjTg5y4In/0BnvVJ99PjHv1SrpzMDtbCeLkyPtrJ2YlEpVMJSkKNBRQUa0rqEedSjOmryMjD4yjiG1Td7eRzsWwn5sqEukKuUvVUE660169RhTpTqfSXEYulh7dI7XH03kXONNqccbSlCAVKN9Ooa+HGPuWGqRV2jxp7Tw1SShGW9+TK/GOZ4QBOM5JTamA8lr9WU3wbwBu0rWla6o91h6jjmtuMKW0cPGp0blvvbh3kHHgZoQBY2Mh51aErS0kpUARv06iKjCuEZCwtVq6Rr5bUwsZOLlvXkxXchp1KSpTaQACSStOoCp4YrwlVb7cyR2rhZNJSd/RlbBjGNie2WitSUpxUohIHKTQdpipXdkSUlFOT4LeWP9AZ71Sf5ifGMjqlXTma7tbC+Lkxla+S0zLN6R9CUpqE+mCanVgOaPidCcFeR7UMfQryyU3d+glkZMTM02XGGwpAJTUqAxGvWeUQp0J1FeKLXx1ChLLUdnx4D79Ap71Q99PjH31SroeHa2E8XJh+gU96oe+nxh1SroO1sJ4uTG1o5IzbDSnXmwlCaVN9J1kAYA7SI+Z4epBZpLcetLaOHqzUISu35MWzsj5t9pLrTYKFVob4BwNNRO0Qhhqk1mS3Eq7Rw9KbhOW9eQ4/QKe9Ukc7ifGPrqlXTmefa2F8XJkPZ9kOvPlhoAuC9UXgBvTQ4nDXHlGnKUsq4mXVxFOlT6ST3buZLryEnQCS0kACpN9Orrj16pV05mKtrYV7lLkytRjGxN1sH6gx7BHwRvqX0L0OExn7ip/J/c8WLqEehjDxvV0q7zEBgbnpHnPfHPn6GuCLLkDk6JyYJcFWW6KWOMr7qOY0JPIOWMnC0eklv4I1208Y8PS/T9T4eWr+C05zcoCylErLm4VJqspwo3qCBTVWh6Byxk4ytlWSJrNj4NVG69TfZ7r66mYNKKVBSCUqBqFDAg7Qdsa1bt6OlaUlZ70bI/JC07KbU4BpS2FJVTU6BQ05CQQRsMbdx6eir8bczkI1XgcZJR+m9mvIxvEchjTnX8TdMjQU2dLlZJOjCiSamhqeHkMbzD7qUb6HEbQtLFTy6mIz06p5xTi1ElairEk6zWgrqFKCNLKTk22dpTpRpRUIrhuFs8q0rYQSCVoAoaGpUANUWF8ysSrbJJy4Wf2LTnQtFS50thRutoSLtcLx3xJG2hTGTjJt1MvcjWbGoqOHz23tv2W4p0YZtyUyZsryqaba+76Th2NpxV4dIj1o0+kmkY2MxHQUXPv4L1fA2qyptEzK3mgA2oLQkcF0EoHYI3MJKcLrgcbXpyoVrS4qzf3MCWi6SNhI6sI0Vrbju07q4kQGmZn0KuzKiTdq2kCuFQFE0HMpMbLAXtI5zbzjemlx3v7fDITOhaClzxbCjdbQkXa4XiLxw5imPHGTbqZdDM2NRUcPntvbfLcU6MM24QBtGbVChZzZUSbylkVNcLxApXgwjc4S/RK5x212nipW7rfYyzKefU9OPqKiRpFhIJqAlJKU0HBgI1leblNvzOowdJUqEIpdyv6veXFM+qRsNrRm66+TdI1i8SoqGwhAArtpGXndLDq3FmndFYraMsyvGP43fc85pb63n1rWtQShKReUVYqJJ1nXRPbDA3cm2y7cyxpwjFJXb4LT/wBGmdO0VeWJQhakhDYrdURiok40OwCPjGzeeyfceuxaMegcmk7vTQc29PrNgS4cUVLcUkEk1JCVKUKk68EJj6qTfVo34s88NRitpTyqySfNJfkhM3trKZnW0lR0bh0ak13tT6JpqreoOkx4YWo41Eu5mbtTDqrh5O29b/nkXfOqyoyIUkkBDiSoA8BBTj0kRm41Po7rU0uxJRWIafenb7mXWNZ65h9tpqt5ZpUfdT95XQMY1tODnJRR02IrRo03UlwXPRFkzgZRF1wSzKzoWd6TU79YwNTXfAauep2RkYqtd5I8Ea7ZeDVOPTTX6pb/AEX+cinRhm3N1sL6gx7BHwCN9S+iPocJjP3FT+T+54sXUI9DGHjerpV3mIDA3PSPOe+OfP0NcEbFmxkQ3IJVTF1Slk8lbo7Ext8HG1K+pyO2arniXHuikvyZnlfOl6emF1qL5SP4U70d1emNbXlmqSZ0mApdHhoR8r++8h48TLN0yGbu2dLDagHrx/vG7wytSj6HE7Sd8VU9TEZ4VdcCeFawPeNI00/qZ2dLdCN9F9jcLcX5NZrlMNGzdHPdujtpG6qPJSfkji8Mumxcb98r87mEgRoztyayLltJaEunYu8fygq/tHth43qxRh7Qnkw035W99w2yjmtLOTC+M4qnMDdHYBHzWlmqSfmemEh0dCEdEiOjzMgtkv8A/DstTmp6c3iNqWAMVdP/ACTsjLX+lRv3y+xq5/7nGKP9NPe/OX/X4ZdM1T16z7vEcWnror/lGZgnel/c02242xN9Uvj8GXZQMaObmEbHXOq8SOwiNZVVpyXmdNhZ56EJf/K+wwjzPc2LNbLXbPSqmLi1q6Abg+GNvg42pX1OR21PNimtEvn8mY5UzOlnZhe1xQ6E70diY1taWapJ+Z0uChkw8I+S57yLjyMkCYA3Wyk+S2Y3e/6UuFK5wi8rtrG8h+ikr9yOIrvp8XK39UvzYwoqJxOs4nnjRnb2tuR6UsmgJJA1AmtObZFJZI1fNLLXZNa+O4epIA76xtMDG0G9Wcttyd66jovuUHLaZ0loTCuALuj8qQnvBjBxDvVkze7OhkwsF5X93chis0oSaDUK4DmEeJmWXEG3ClQUnWkhQ5wajtEE7b0Gk1Z8GbtOITO2eqmp5mqeQlNR1GkbuSVWl6o4im3hcUr/ANMvyZtLVs6RLhFJuaBSgfeaZ4VchJ/47DGvj/o07/1S5I6Kf+8xGRf8cOOkpaf556lQjDNsEAbpYX1Fj2CPgjfUvoj6HCYz9xU/k/uebF1CPQxh43q6Vd5iAwNz0jznvjnz9DXBG6ZG4WdLU9Uk9NKntjd0P+KPocTtDfiqn8mYbMLvLUdqlHrNY0jd22drFWil5HhKCohKdZIA5zgIWvuPptLezfXViUkiTqZZ+FFB3RvXanT9EcJFPEYiy4yl92Ylk4xpZyXSfvOpr13j3GNLRWapFeZ2eLlkoTa7k/g1LOjMXbPUnjrQnqN4/DGzxrtStqczsWGbFJ6Jv8fkxyNQdcWnN8Ljz751MMOK/McB3GMrC7pOWiNZtT9UIUvFJIqo5dcYps2SeTtlGamW2RqUarOxAxUerDnIj1pU+kmomPi8QqFGVR93D17i023lkzplIEmy6hr9W2pZ+6nDAXcBUYclIyamJjmtlTS3Grw2zauRSdVxct7S1f8ActGby2ETDbujYbYuqFUt6jUazgMcKRlYWopp2VjWbVw0qMo5puV13mfZwWblpP8A4rqutI8I1+KVqrN/suWbCQ8rrmVwmMc2BvFiIEtZzVf+myFHnu3j21jeU1kpLyRw+JfT4qXnL82MIvE4nWcTznXGjO4sluQVgBxZzGkeab47iEdagP7x9QWaSXmedWeSnKWib9kbNl/MBuzXxxkhsfmIT3VjcYmWWkzkNlwc8XDyd/beYjGlOzCANxyJYDNmsVw3hcP5iVnvjd4dZaSOK2jPpMXO2tvbcYlMPFa1LOtalKPOTX+8aVu7udnGOSKiu5W9jnEPoIA2zN0Fbms3/wAV3+G8aRucJfolc4za2Xrc7eXvYyjKm0VTE484o136kp5EJJCQOjHnJjV1puc22dTgqKo0IxWl36viRUeRlBAG6WF9RY9ij4BG+pfRH0OExn7if8n9zzYuoR6GMPG9XSrvMQGBuekec98c+foa4I17NjaiXZIM137NUkcNwmqVc2JHRG2wdRSp5e9HJ7YoOniOk7pb/wC/eZTbEoWJh1peBQtQx2VwPMRQxq6kcsmmdRQqKrSjOPekWDNzYhmJtLhH6pkhajwFYxQnnrvuYcse+EpZ537kYO1sUqNBxX1S3f273+CxZ08oRdEo2aqJCnacCdaUc5NCeQDbGRja27Iv7mv2Lg3fp5Ld3fJS8j5hLc/LrWaJC6EngqCkHrIjDw8kqkWzcY+Dnhpxjxt9t5oudWSW5JpUgEhtwLUBjvbpTXoJEbDGxbp3Xcc9sSrGFdxferL14mQ3htjUnW2ZcEMGTslwuC67OKSlKTgoNJxJI4Kgn3hGZbo6Dvxl9jUOaxGNio74007vzf8AnIqEYZti7WK0ZKynps4OzFGmjwhB+9075XQmM2muioufe9yNNiJLE4yND+mG9+q7vx7lJjCNyaFmed/WzKdqWz1FQ/vGwwD3yRoNvR/RTfm/wMs7EtdnUL4FtDrSog9hTHxjlaon5HtsOd8O46P7oqElLaV1tvjqSjrIH94xIrNJI21SfRwc9E37G1ZezWis18jCqQgfmUEdxjc4l5aTOO2ZT6TFwXnf23mHti8QlOKjgAMSTsAGuNIt/A7R7ld8C+5WyxlLJlZdQAWpV5fOKqI6FKA6Iz68ejoxh3miwM1iMbUrLglZfb7Ig838tpLRYHFvL90YdpEeGFjeqjN2pPJhZ+e73LpnefIlWUD7ztTzJQr+5HVGbjn+hLzNPsGF60paR+7RlUao6gVKCohI1qISOc4Dvi2vuF0t77jdcol+T2a9d+4yUj3bojd1XlpO2hxGEXTYqN++X5uYSI0Z24QAhgDeZVHktnAeql69KUVPaI3i/RS9EcPN9Pim/FL7swcHbGjO4CACANzsL6ix7FHwRvqX0R9DhMZ+4qfyf3EsXUI9DGHjerpV3mIDA3PSPOe+OfP0NcEOLLnHWXUrYUUOVoCOU6iDgQcMDH1CUou8eJ51qdOpBxqK8TUXsuWWZrQPoqU3W3XwBS/THea7gJPDhjhGzeKjGeSS9WczHZVWpR6Wm+O9R8vXUkMqWZhEpWzLiRipSUJF5STiVNnVe4dVTwR6VlNQ/wBI8MFKjKvbFXfdvff5mR2RZ6pp/R3qLUFqqQTVQSVEHlJBxjU04OpK3edXXrKhTz23Ky99xH6xHmZHAt1i5wJlhAQsJeSMBfwUBsvDX0gxl08ZOKs96NTiNkUKssy/S/Lh7HVzLwVvNyMuhfHO+NduCB3x9PFrioK58rZLtaVaTWnD8srNq2o7MuFx9ZUrVsAGxIGAEYs6kpu8mbGhQp0IZKashLKnAy6lxTaHQK7xfok01nmhCWWV2rlrU3Ug4qTj5riWuYziuOIuOSsupHENSnDVgcIynjW1ZxVjVx2NCEs0akk9SmTDl5SlABN4k3RqTU1oOQaow27u5uIrKkuNi2WVl2qXQEsyrCcACRUFVBSqqazGVDFuCtGKNVX2Sq0s06kn+PQS2cu1zLSm3Zdg1BCVGpKCRS8muoiFTFucbOKLh9kxoTU4Tl6a+TI7JzKPyOpSw04utQ4v0k4UoCNQ8Y86Nbo+5NmRi8F1njNpaLgycdzlvLFFy7ChsN4jtj3eOk+MUYMdh04u6nJHhnOMtBqmVl0namo7oixrXCKPqWxYS3OpIhMqcpXJ5TanEJRcCgAkkjEipx5hHjWruq1dcDMwWChhVJRd76+Q9sHLMyjaUtSzN4ChcNQtWNd8RH3SxPRqyijxxOzFiJOU6kradyHc9nCW8m69Ky6xrAVU0O0V4Y+pYxyVpRR5U9jxpO8Kkl6FMMYZuCbydyh8kqRLsuLvXg4sb5OFKJPBtj3pVuj/AKUzCxeD6xxm0tFwZPO5zHlJKVy7KkkUIJUQRsIMe7x0nucUYMdh04u6m7/2KfaU2HXVOJbQ2FUo2gUSKADDnpXpjDnLNK9rG3o03TgouTdu98RtHyehLWBbIlVKVoGnVGlC4K3aVxTz17I9aVXo3eyZi4rDOuks7ivLv9SyqznvkEFhkg4EEq1Rk9el4Ua1bCpLepvkVK2LQD7l9LLbIugXGxRNak3uc17BGLUmpu6VvQ2uHoulDK5OXmxjHme4QBudhfUWPYo+CN9S+iPocJjP3FT+T+4li6hHoYw9a1dKu8xAYE56R5z3xz5+hrghEqoQRrGIPLAr3np51S1FSyVKUSSo6yTrJg227skYqKUUtyLhkTlsZUBmYqpj7pGKm+QDhRyaxwbIzMPisn6ZcDUbR2Wq76Snul36P/smLfyqkUJcck0IVNOJKdIGykgHWpSiBjycMetXEUkm4fUzEwuz8XJxhWbVNO9r34aGaCNadGEAEAEAEAEAEAEAEAEAEAEAEAEAEAEAEAEAEAEAEAEAEAEAEAblYf1Fj2KPgEb6l9EfQ4TGfuKn8n9wsXUI9DGHrWrpV3mIDNFZuJkknSsazwr+SNX1GpqjqVt2hb6ZcvkTzbzPrWOtfyQ6jU1Re3aHhly+Q820z61jrX8kOo1NUO3aHhly+RfNtM+tY61/JDqNTVDt2h4ZcvkPNrM+tY61/JDqNTVDt2h4ZcvkPNrM+tY61/JDqNTVDt2h4ZcvkXzaTPrWOtfyQ6jU1Q7doeGXL5DzaTPrWOtfyQ6jU1Q7doeGXL5F82cz61jrX8kOo1NUO3aHhly+Q82cz61jrX8kOo1NUO3aHhly+Q82cz61jrX8kOo1NUO3aHhly+Q82Uz61jrX8kOo1NUO3aHhly+RfNlM+tY61/JDqNTVDt2h4ZcvkPNjNetY61/JDqNTVDt3D+GXL5DzYzXrWOtfyQ6jU1Q7dw/hly+Q82M161jrX8kOo1NUO3cP4ZcvkXzYTXrWOtfyQ6jU1Q7dw/hly+Q82E161jrX8kOo1NUO3cP4ZcvkTzYzXrWOtfyQ6jU1Q7dw/hly+Q82M161jrX8kOo1NUO3cP4ZcvkPNjNetY61/JDqNTVDt3D+GXL5DzZTPrWOtfyQ6jU1Q7doeGXL5E82Uz61jrX8kOo1NUO3aHhly+Q82cz61jrX8kOo1NUO3aHhly+Q82cz61jrX8kOo1NUO3aHhly+Q82kz61jrX8kOo1NUO3aHhly+RPNpM+tY61/JDqNTVDt2h4ZcvkPNpM+tY61/JDqNTVDt2h4ZcvkTzazPrWOtfyQ6jU1Q7doeGXL5DzazPrWOtfyQ6jU1Q7doeGXL5NEkJYtSyG1EEobCSRqqE0wrwRsoRyxSZzVeoqlWU1wbbONi6hH2eQ9a1dJ7zEB0gBYAWACAFigWAFgBYAWAFgBYAIAWAFgBYAUQAsAJACQAkAJACQAkAEAJACQAkAJEAkAJAHh70Vcx7oAj7F1CKB81q6T3mID3ACwAsANLStRiWSFTLzbSSboU4sIBNK0BUddAYAj/wBNLO/fpT+ej5ooHNn5SSb6w2xNS7rhqQhDqVKIGJwBrAHe1Lalpa75S+0zerd0i0ovUpWl440qOuAO9nzzT7YcYcQ62agLQoKSSDQ0IwwMAc7UtiXlgkzL7TIVUJLiwitNdLxxpUQB2s+eafbDjDiHWzWi0KCkmhoaEYGhwgBkxlPJrdDKJuXU6SUhtLqSu8NaboNa4GACdypkmXFNvTcu24n0kLdQlQwqKgmowIMAcf01s79/lP56PmgCWs6fafbDku4h1s1AWhQUkkYGhGEAebTtViWQFzLzbKSboU4sIBVStAVHXQHqgCNTlrZx1T0p/PR80AS8pONupvMrQ4njIUFDrEAR09lVJMuKbem5dtxNLyFuoSoVFRUE1GBBgDnL5XSDigludlVKOoB5BJ6L0ATNYAiZTKeTddDTU3LrdJIDaXUqWSASQEg1wAPVAHS1LelZZQTMzDLKlCoDjiUEjVUBRxEAcJXKqSdVdanJZatiXkE9VYAloAibQylk2HC3MTTDSwAShx1KVUOINCa4wA2/TSzv36U/no+aAJKzrTZmEX5d1t1Fbt5tQWmvCKpOvERAOYAIASAOb3oq5j3QAwsXUIoHzWrpV3mAOkQCwAsAVnL7JHdNhtrS6LRuaS9cv13qk0peFPSrXkgD5/y1sHc+bXL6TSXEpVfu3a3k1pSp74h9I2LIjNgJGabmvKS5RChc0V30009K+dVdkUlyk53Jhc7a5l2Re8naKQPxBBfdPugDnEAiyfR+ta8zMyxP7NSXUfwrqFDoUgH80EGePpC/s5L+N34UwYQxkcq/IcmWUtqpMPqeQ3tSL5vuflBw5SIDvJnMlkZoWvLn0/rXU0ZB1paNN/8AxLp1U2mCDM+zoN3rcmU8ZxodaED+8QqL8Mxsv+9v+6jwi2Jc0DI7JxNnyiZZtalpSparygAd8q8dWHDFIUzP/wDZzP8AmE/AuIyopebzNu1aUkt5bzjbgWpAuhJRgAQSCKnXtEBcic2lpuyNrttVolbpl3kD0VGpQDTaFgEHZXbArPOdNFbcmhtW0OtpsRB3Fgzg5q2pGSVMsPOLuFN9DgTilRCapKQKEEjXXCsUJlrzF2y49IvMuqKtAsJQTiQ2pNQmuwEKpyEDggiMzXNp9vS/tXv6bkQvcWH6QP12V9ir44rIhmc1ZcspucYeKnFMh4sKSKEXbxShQ1HZWteSBbknmPytc03kLyyttaSti8alKki8pAJ+6U1IHBdO2BGiu56jS2HvZs/BEZUXJjMpLqQlXlb+IBpdRwiuyKS5ecjMl0WbLlhtxTgKy5eWADUgCm9w+7AhPQAkAJAHh70Vcx7oAYWLqEUD9rV0nvMAdIgFgAigWAPnLPT9rv8As2vgEfLPpH0OX0ts314JQ3eUeQJqe6Po+TFszaRN2nNzb9MUKJvGmLyjhjsSkiIisic2rxkLdSwo70rdllGuBGOjV0qQj3oAtn0hf2cl/G78KYMIyRyWfXLB4hRYaVoQv7qVKq5cHPUnpHJEKfS2bq3vLbOYdJF8DRuAYUcQAFYcFcFcxj6PkwzOnXduZu+lfbp/Fo0U7aRD6RYEzWU+GEz/AC5f5YE3G8o1CsUhmf0gPs5n/MJ+BcRlRmeSWcZ+zpZUuw20byisLXUkEgD0RgdUS5bEjmqySmZm0G5p5taWWll1Ti0lN9zEgJBpeqo1JGApFDIzOooi25ojWFtEc+iRSIEdMtcu7QmmvJ5xAZRgsoDam1Kod6TfNbtRXDhEUWNdzU5KqkJE6UguvkOqumqUi6AlAOpVBU1HCYEZkGbX7el/avf03Ihe4sH0gfrkr7FXxxWRGoZBfZEnXV5Oj4YIMwbNX9sSV3jr6tEv+0EVj/PT9sPV9Wz8ERhEo3N5TXBcEzSgu/q2KUph92KTcbfJlWjRf9O6m9XXeoK16awIdYASAEgDw96KuY90AMbF1CKB+zq6T3mIDpACxQLACwB8456vtd/2bXwCPln0jVM7lq6CxlJB3z4QyOYiq/8AQlXXFIjMskc1jtoyiZkPttpUpaUpW2VHeqKSahQ4QeqAuQ2V2TbtkzbaCtK1AIebWlJSKhWAoSdRSOuBS+5851L8pZryPRcvrHMpCD/eDIiVyLsMTuS5l6C8vTFB/wC4lwqQfeAgO8rOYq3ixOOSjmCXwSAdYfR93nKQofkEEGQWc9d23JhR1BxonmCEGBUakM89nbJj+WPmhcli5ZMZQNT8uJiXvaMlSRfF1VUmhwqeERSFGz//AGcz/mE/AuIyo95g/s1z26/hTBBmkxSHzTnP+3pn2jP9NuPk+u4vmf8Ase8xLzaRi2rRLP4F4pJ5lin5orIiZzMW95TZoaUf1ksdCeVulWzzXd7+WAZlObX7el/avf03Ihe4sH0gPrkr7FXxxWRHdrOgyxY7UrLpcVMpYSzUputoVdulVa76mNABjhqgLDXMVk6pc0ZxSSGmUlDajqU4oFJu7bqKg/xQDIfPUK2w97Nn4IjKjRJfO/Z6UJBExUJAP6sawKcaLcli3ZL5SM2gyXpe/cCyjfpumoAJwqcN8IEJeAEgBIA5veirmPdADKxdQigkGdXSrvMQHSAFigWAFgCt23kHIzbynplm+4oAFV9acAKDBKgNUQDy38l5WdS2mabK0t1uC+pNKgAnekVwHDFBIWVZrcsyhlhNxtAolNSaCtdZxOJMAR2UWSEpPKQqbavqQClJvKTQEgkb0iuIgDjO5DSLzDDDrJU0xUNJvr3oOvEKqenVAEtYlkMyjKWZZNxtJJCalWJNTiok6zAEKM3tn+UeUBgh7Saa8lxYo5evXgAqgx4NUBcW183tnzTy332Lzi6FSr6xWgAGAVQYAQsBp5qrL/dj/Mc+aJYtyyWFYrMmyGZZFxsFRCalWJNTiok6zFIcsocn5eebDc2i+hKr4F4p31CK1SRwEwAWBYDEk0WpVFxBUVEXirfGgJqok8AgCTgCr2rkDITMwqYfYvOqIKlX1ipAAGAVTUkRATVr2Y1NMrZmE321gBSakVoajEYjECKCMyfyPlJFa1yjRbUtN1W/WoEA1GClEVB4eU7YAb2ZkFIS8wmYZYuupKlBV9ZoVAgmhVTUoxBc75Q5ISc8tK5tq+pCbqTfUmia1pvSOGAI1rNnZaTXyVKuRS1qHUVUgLlpl2EtoShtKUISKJSkBKQNgAwEAQFt5DSM28Xplm+4QAVX1pwAoMEqA1QAw82Fmfu3/wCrnzQFyesKwmJJotSqLiCorIvFW+IAJqok8AgCRgBIASAPD3oq5j3QAysXUIoJBnV0q+IwB4tCdQw0t103W20lSlUJokazQYmAIrJ7LCTnlqRKO31ITeULik0TWlaqSOGIBpaucKz5Z5bL75S42aKTo1mhoDrSkg4EaoCxYUzzZY04UC1c0oWMQW7t68Ka97jFBH5N5Uys+FmUc0ly7e3qk0vVp6QFdRiAc2/brEk1pZpRQ3eCbwSpVCdVboNNWuKDjk5lRKz4WZR3SaMgLF1SSK1pgoA0NDjyGAG+UGW8lIuhqaeuLKQu6EqVvTUAm6DTUYAkZ+3ZdiXEw+4GmiAQV1STUVACTvirkpWAKzLZ2rLWu7plp/EtpaUdKiMBzwFi7MPJWlK0KCkqAKVJNUkHUQRgRAFaczhWemZ8mLx0wc0N3Rr/AGl65drdp6WFdUBYsFqWg3LsuPPG622krWqhNEjEmgxPRAEfk3lRLT6VqlHL4QQFb1SaEio9ICuEAQ83nNs1pxba5ghaFKQoaNw0Uk0IqE44gxC2PUnnKsx1QSmaSknAXwpsV/iWABAli2Vighso8qJaQCDNuFAcJCTcUqpGJG9BprgBzYlsMzbKXpZd9tRICqFOINDgoAjEQBD2dl7IPzAl2X7zylKSE3Fiqk1qLxTT7p4YgH2UWUktIoQubcuJWopTvVKqQKnBIPAIoHElazLsumZQsBhSb4cVvBc4xvUoOeICqzGdezELu6ZavxIaWpHQqmI5oFsWmybWZmmg7LOJcQcLyTWh2Ea0nkMCEZlBllJyTgbmnbi1JvAXFq3tSK1SkjWDAEajOfZhNPKettwDrKIFsWeQn2320uMOIcbVqWghST0jh5IEIGZy9kG5gyy3qPBwNFGjWf1hISBUJprIxrSAJS3bbYk2tLNOBtF4JrQklR1ABIJJwJw4AYA52BlAxOoUuVWVoSbpUUKQL1K0F8CvRAEg96J5j3QAzsXUIoJFnV0n4jAEJl99lzvsHPhiBGW5gPrsz7BP9QQRWVrOOwpdtTqUAk3yqg10SylSueiUk9EGVGiZr7e09iTUus7+WadSNpZU2ooPQbyegQIxl9Hb0Jz/ANPcuCDNQymsZM5KPS69TiCAeKrWlQ5QoAxSGD5qbZNn2qW5jeIcvMPVwCVpqUk12KBH5oh9M7ZOSpty3VvOJJZv6VYPA0jetNkfiokEfxwIeM8tsLmbVUwDvGLrSE8GkUAVKptqoJ5kwYRY8t81cvKWWp9hThfZSlS1KVVKxUBe9pRNKkimzGsBcefR+ttSm5iUWokN3XG6/dSrBSRyBQBp+IwQZQbQ/wARq/8AIp/3AgU3jOT9kT3sHPhinyUX6O/7Gc9o38ERFZngkUP26pl0EtuTriFAEglJdVXEYiIUs2dvIGVkGGnpS+kKc0am1LKwapJBSVYgi6cK0xisiL9mYtBb1kt6QlRbWtoE4m6DVIrw0Bp0CAY0z6SGksvSAVLLqFflV+rPxCDCIfNHbOisOdUT9WU8scxaCx/qvQDMqyUmlMT0m8quDzZvHhF8JXz4FQiFNE+kFNlT8pLoxIQtdPxKUEI67qorIjpnjnDLSUjZ7ZITowXAPvJbCUpSeQqJV0CAQmRGa6Xm7MQ8+pwPvBSm1JVRKBUhG9pRVaAmu3CkBcr2Z22Fy1qJYJoh+804muGkSFFCucFJTzKgVj7Pz9oM+wHxqgyImHs28mux0zKAtD/kyX7+kUUlejCyClVRQ4jClKwAwzB2gsTEwxU6NTYdpwBaVBJPJUKHuiAZWsof8Quf55H9VMC9xO5dT7ls2siTlDVppSkBX3bwNHXj+EeiOb8UCGx2JZTcpLtsMCiGxQbSeFStqiaknlgQdu+ieY90AM7F1CKCRY1dJ+IwBC5ffZU77Bz4YgRlmYD67M+wT/UEEViBIOWBBFQXyCNoMtiIDuInGxrWmmVVDLjbrXJoXEktKpw3VBI6FQBavo7jezn/AKe5cEGbHFIfPmfCxUsWiHUaplF8p2LTRKj0i6eesQ+kaJmSsNLFmpfw0kyb6j+AEpbT0Cp51GKRmQ5XYW6/e/fE15r6f7RC9xvmcr7Inq+oc7op8mUfR+B3Rf2eTmvPpEU7jERWV60f8Rq/8in/AHAgU3nOT9kT3sHPhinyUX6PH7Gc9q38ERFZmk+p4Ww8ZUEvibd0QFCb+kVSl7DriFOmVdoz8xMoYtRxSFoUkXXAEobv035DeBFCDXHCvLFCPojJHJ9EhJtyzZvXKlSzgVLUaqVTgxOA2UinyLlhZ/lEhNM6ytpYH8VKp7QIA+eMm7b0Vl2k1X9sJcAbbyylf+mIfQ9yusXQ2PZL6RRS0uVPK4dMnsrAElPTAtLKGSpikplSeQJb06u0kQId8/oPl7B4Cxhz6RVe8QYRqWbY/wD1MjT1KIB8TCMlcbdZu/viqc19R7oF7iw5+ftBn2A+NUCIg7Zte1USLLUypxEo6hKW8EALbCQQm8nfUu0wNK9cCmk5l8nEMynld8LcmANWpCATvDXWq9WvMNlYEZlWXdd15y7W95Qq7TXeqKUpw1pSIUdWYp6xrUZVMC6QEKcANf1Lg3wJ4SMelEUH0clQIBBqDiDtHAYHyI76J5j3QAzsXUIoJJjV0q+IwBCZf/ZU77Bz4YgRln0f/rsz7BP9QQR9MEf4yPtz/toE7icz92BeZZnUDfNkNOH/ALaqlBPMvD88GEN/o86p3nZ7lwQZscUhiP0hvrEl7N34kRGVGjZrPsaS9kO8xQzKc92Ty2J/ytAOifum+NSXkgJodlQlJG3GIwj3ldnY8ss4ywYU244EpdcKgUUBBVcpib1OGlATrgLFqzDZOrZl3Zp1JSX7obB1lpOIVzKUo05ADBBmf50LPckrZcdpQOOJmWlH0SQQoiu0LSajYRtgUncr87qZuQcl0S621upuOLUpJQkfeu0xNdWIELksW/MZYzjEgtx1JSX3NIkHA6MJCUmnBWhI5KQQZl1mf4jH+fX/AFVRClq+kDY1HJeaSMFhTLh5RvkV5wVjoEVkRfc1uUHltmtKWautfqXNt5OpR/iTdPTAjLZFB8n5Q2YWp6YlhgQ+ptI517zsUmPk+jas7ljAWGlKR9VLJTyJSNEf9KzFIikZiZHSWi46dTLJ95agkdgXBBlsz5ZPLfl2plpJUWLwcAxOiVQlQHDdUkV5CdkAiq5IZ1fI7PEsplTjjYUGnAoBFCSUhY172vBWoA1QFjhmWsBb8+JpQOil7xvnUp5SSkAbaXio01YbYIrO2fn6+17AfGqDIi2ZUWR5Tk0xdFVssMPJ271AvjpQVQHeRGYi3v20ks/99rsDiR/pV0mAZT8of8Quf55H9VMC9xe8/Ni3mWZtIxbVonD+BVSknmXh+eBETeaG3vKbOShZq5LnRK2lFKtq93DnSYBl1d9E8x7oEGdi6hFBJMej0n4jACzMulxCkOJCkKBCkqFUkHWCDrEAM7NsKWl1FUuw00pQoS2gJJGuhIGIrACiwpbT+UaBrT1vaW4NJWl2t6la0w5oAeTcqh1Cm3UJWhQopChVJGwg64Ab2ZY0vLXvJmW2r1L2jSE1pqrTXSpgB/ADC07DlpkpMyw06UghJcQFEA6wKjDUIAdycohptLbSEoQkUShIokDYANUAe5iXS4gocSlSFYFKgCCOUHXAEFLZDWc2sOIk2AsGoNwYHkBwEAWGAGto2e0+gomG0OIP3VpCh1GAIeTyHs9pYW3JsJUMQbgNDyV1QBPwBEpyakw7phKsB29f0gbTfv1revUrWuNYAd2jZ7T6Lkw2h1FQbq0hSajUaHhgDlZlkMSwUJZltoKoVaNITWmqtNesxAPYoIiYyZk3HtO5LMqevBWkKAV3hS6a7RQdUQD+clUOtqbdSlaFCikKFUkbCOGKBpZViS0re8mYbavUvaNITWmqtNdKmIB/AEBM5FWe4srck2Cs4k3AKnlAwMBcmZdhLaAhtKUITgEpASkcwGAgBlaNhS0woKmJdl1QFApaEqIGwEjVADtuXQlAbSlIQE3AgDehNKXaaqUwpAEfJZOSjKwtmWYbWnUpDaUqGFMCBsgBHcnJRTpdVLMF0qvlwtpK79a3r1K1qAawA9m5VDqFIdQlaFeklQCknhxB1wA3s6xpeXKjLsNNFQAUW0BNQNQNBjSpgB476J5j3QAzsXUIoJNj0elXxGAOsAEALACwAsALACwAsALACQAkAJABACQAkAJACQAkQCRQJEAkAEAJACQAkAJACGAEgAgAgDw96KuY90ANLFGAigkXV3FHAlJxw1gwBzNpNjWr/SfCAE3Va4/YfCAF3Va4/YfCAF3Va4/YfCADdZrj9h8IAXdZnj9h8IAXdZnj9h8IAN12eP2HwgA3XZ4/YfCADddnj9h8IATdZrj9h8IAN1muP2HwgBN1muP2HwgBN1WuP2HwgA3Va43YfCAE3Va43YfCAE3Ua43YfCAE3Ua43YfCADdRrjdh8IgE3Ta43YfCAE3Ta43YfCADdNrjdh8IATdJrjdh8IATdJvjdh8IAN0m+N2HwgBN0m+N2HwgBN0W+N2HwgA3Rb43YfCADdFvjdh8IAN0W+N2HwgBrOT18XGwaHWoimGwQBIWUxSkUEi63WAGD1nAwBy3MEAG5ggA3MEAG5ggA3MEAG5ggA3MEAG5ggA3MEAG5ggA3MEAG5ggA3MEAG5ggA3MEAG5ggA3MEAG5ggA3MEAG5ggA3MEAG5ggA3MEAG5ggA3MEAG5ggA3MEAG5ggA3MEAdmbOAgB+23SAP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9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Pride of Life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9109" y="1835543"/>
            <a:ext cx="8454792" cy="387798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r>
              <a:rPr lang="en-US" sz="3200" dirty="0"/>
              <a:t>pride [prahyd</a:t>
            </a:r>
            <a:r>
              <a:rPr lang="en-US" sz="3200" dirty="0" smtClean="0"/>
              <a:t>] </a:t>
            </a:r>
          </a:p>
          <a:p>
            <a:endParaRPr lang="en-US" sz="1000" dirty="0" smtClean="0"/>
          </a:p>
          <a:p>
            <a:r>
              <a:rPr lang="en-US" sz="3200" i="1" dirty="0" smtClean="0"/>
              <a:t>noun</a:t>
            </a:r>
          </a:p>
          <a:p>
            <a:r>
              <a:rPr lang="en-US" sz="3200" dirty="0" smtClean="0"/>
              <a:t>a </a:t>
            </a:r>
            <a:r>
              <a:rPr lang="en-US" sz="3200" dirty="0"/>
              <a:t>high or inordinate opinion of one's own dignity, importance, merit, or superiority, whether as cherished in the mind or as displayed in bearing, conduct, </a:t>
            </a:r>
            <a:r>
              <a:rPr lang="en-US" sz="3200" dirty="0" smtClean="0"/>
              <a:t>etc.</a:t>
            </a:r>
          </a:p>
          <a:p>
            <a:endParaRPr lang="en-US" sz="1200" dirty="0" smtClean="0"/>
          </a:p>
          <a:p>
            <a:r>
              <a:rPr lang="en-US" sz="3200" dirty="0" smtClean="0"/>
              <a:t>(www.dictionary.com)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8362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Pride of Life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629697" y="2601720"/>
            <a:ext cx="5884606" cy="2448232"/>
            <a:chOff x="1675879" y="2601720"/>
            <a:chExt cx="5884606" cy="2448232"/>
          </a:xfrm>
        </p:grpSpPr>
        <p:pic>
          <p:nvPicPr>
            <p:cNvPr id="3076" name="Picture 4" descr="http://sbenfocus.files.wordpress.com/2013/09/brett-int-2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8183" y="2607249"/>
              <a:ext cx="2942302" cy="24427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5879" y="2607248"/>
              <a:ext cx="2940952" cy="24427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9" name="Straight Connector 6"/>
            <p:cNvCxnSpPr/>
            <p:nvPr/>
          </p:nvCxnSpPr>
          <p:spPr bwMode="auto">
            <a:xfrm>
              <a:off x="1675879" y="5049952"/>
              <a:ext cx="588460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11" idx="0"/>
            </p:cNvCxnSpPr>
            <p:nvPr/>
          </p:nvCxnSpPr>
          <p:spPr bwMode="auto">
            <a:xfrm>
              <a:off x="4618182" y="2601720"/>
              <a:ext cx="0" cy="244823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 bwMode="auto">
            <a:xfrm>
              <a:off x="1675879" y="2601720"/>
              <a:ext cx="5884606" cy="244823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sp>
        <p:nvSpPr>
          <p:cNvPr id="12" name="AutoShape 8" descr="data:image/jpeg;base64,/9j/4AAQSkZJRgABAQAAAQABAAD/2wCEAAkGBxQSEBQUEBQVFhQXGRkXGBUXGB4XFxsXIBofGhoYGBgYHCggGBslHBcXITEiJSkrLi4uHB8zODMsNygtLisBCgoKDg0OGhAQGi0kHCQsLCwtLCwsLiwsLCwsLCwsLCwsLCwvLCwsLCwsLCwsLCwsLCwsLCwsLCwsLCwsLCwsLP/AABEIAL8BCAMBEQACEQEDEQH/xAAcAAABBQEBAQAAAAAAAAAAAAAAAQQFBgcDAgj/xABOEAABAgMDBQsIBggFBAMAAAABAgMABBEFEiEGBxMxURUiQVJhcYGRobHRFBcyU3OSstIINDVCYoIWIzNUcpOzwTZ0orTCQ2N1gyQlo//EABsBAQEAAwEBAQAAAAAAAAAAAAABBAUGAwIH/8QANxEAAgECAwQJAwMDBQEAAAAAAAECAxEEElEFITGhExQVQVJhcZHRMrHBIjRyQoHwIyQz4fFi/9oADAMBAAIRAxEAPwDZX3iSQDQDDDhPPwCAGl9HGT7w8Y+bo+sktH7Bfb4yfeHjC61GSWj9gvt8ZPvDxhdajJLR+wX2+Mn3h4wutRklo/YL7fGT7w8YXWoyS0fsF5vjJ94eMLrUZJaP2FvN8ZPvDxhdajJLR+wt5vjI94eMLoZJaP2C83xke8PGLdajJLR+wt5vjI94eMLoZJaP2FvN8ZHvDxhdajJLR+wtW9qPeHjC61GSWj9gq3tR7w8YXWoyS0fsLVvaj3h4wutRklo/YWrW1HvDxhdajJLR+wtWtqPeHjC6GSWjCrW1HvDxhdDJLRi1a2o94eMLrUZJaP2CrW1HvDxhdDJLRi1a2o94eMLoZJaMWrW1HvDxhmWoyS0YVa2o6x4wzLUZJaMWrO1HWPGGZajJLRhVnajrHjDMtRklowvNbUdY8YZlqMktGJVrajrHjDMi5JaMLzW1HvDxhmWpMktGJVraj3h4wuhkloxKtbUe8PGF0MktGFWtqPeHjC6GSWjFWbovJOGsitRTaDFPkcMO3hADJHDzq+IxAYA4gXjgNZ7458/RE3ZHm4NgiFzMLg2CAzMLg2CAzMLg2CAzMLg2CAzMLg2CAzMLg2CAzMLg2CAzMLg2CAzMLg2CAuwuDYOqAuwuDYOqAuwuDYOqAzMLg2DqgMzC4Ng6oDMwuDYOqAzMLg2DqgMzC4Ng6oDMwuDYOqAzMLg2DqgMzC4Ng6oDMwuDYOqAzMLg2DqgMzC4Ng6oDMwuDYOqAzMLg2DqgMzC4Ng6oDMwuDYOqAzMLg2DqgMzN3sH6gx7BHwRvqX0R9Dg8Z+4qfyf3Pdju1Aj0MY7N6ulXeYgMDc9I857458/Q1wR5iFJmxsl5qaF5lvecdZuIPMT6XQDHtToVKm9LcYmIx9Cg7Tlv0W9j79BZgkpS5KrWNaEvVX1FIj06pPgmr+p4dq0bXcZJauO77kFaNnOy67j6FIVsI1jaDqI5o8JwlB2kjNpVqdWOam7o8SMop5xLbYqtZokVpjznVqiRi5OyPqpUjTg5y4In/0BnvVJ99PjHv1SrpzMDtbCeLkyPtrJ2YlEpVMJSkKNBRQUa0rqEedSjOmryMjD4yjiG1Td7eRzsWwn5sqEukKuUvVUE660169RhTpTqfSXEYulh7dI7XH03kXONNqccbSlCAVKN9Ooa+HGPuWGqRV2jxp7Tw1SShGW9+TK/GOZ4QBOM5JTamA8lr9WU3wbwBu0rWla6o91h6jjmtuMKW0cPGp0blvvbh3kHHgZoQBY2Mh51aErS0kpUARv06iKjCuEZCwtVq6Rr5bUwsZOLlvXkxXchp1KSpTaQACSStOoCp4YrwlVb7cyR2rhZNJSd/RlbBjGNie2WitSUpxUohIHKTQdpipXdkSUlFOT4LeWP9AZ71Sf5ifGMjqlXTma7tbC+Lkxla+S0zLN6R9CUpqE+mCanVgOaPidCcFeR7UMfQryyU3d+glkZMTM02XGGwpAJTUqAxGvWeUQp0J1FeKLXx1ChLLUdnx4D79Ap71Q99PjH31SroeHa2E8XJh+gU96oe+nxh1SroO1sJ4uTG1o5IzbDSnXmwlCaVN9J1kAYA7SI+Z4epBZpLcetLaOHqzUISu35MWzsj5t9pLrTYKFVob4BwNNRO0Qhhqk1mS3Eq7Rw9KbhOW9eQ4/QKe9Ukc7ifGPrqlXTmefa2F8XJkPZ9kOvPlhoAuC9UXgBvTQ4nDXHlGnKUsq4mXVxFOlT6ST3buZLryEnQCS0kACpN9Orrj16pV05mKtrYV7lLkytRjGxN1sH6gx7BHwRvqX0L0OExn7ip/J/c8WLqEehjDxvV0q7zEBgbnpHnPfHPn6GuCLLkDk6JyYJcFWW6KWOMr7qOY0JPIOWMnC0eklv4I1208Y8PS/T9T4eWr+C05zcoCylErLm4VJqspwo3qCBTVWh6Byxk4ytlWSJrNj4NVG69TfZ7r66mYNKKVBSCUqBqFDAg7Qdsa1bt6OlaUlZ70bI/JC07KbU4BpS2FJVTU6BQ05CQQRsMbdx6eir8bczkI1XgcZJR+m9mvIxvEchjTnX8TdMjQU2dLlZJOjCiSamhqeHkMbzD7qUb6HEbQtLFTy6mIz06p5xTi1ElairEk6zWgrqFKCNLKTk22dpTpRpRUIrhuFs8q0rYQSCVoAoaGpUANUWF8ysSrbJJy4Wf2LTnQtFS50thRutoSLtcLx3xJG2hTGTjJt1MvcjWbGoqOHz23tv2W4p0YZtyUyZsryqaba+76Th2NpxV4dIj1o0+kmkY2MxHQUXPv4L1fA2qyptEzK3mgA2oLQkcF0EoHYI3MJKcLrgcbXpyoVrS4qzf3MCWi6SNhI6sI0Vrbju07q4kQGmZn0KuzKiTdq2kCuFQFE0HMpMbLAXtI5zbzjemlx3v7fDITOhaClzxbCjdbQkXa4XiLxw5imPHGTbqZdDM2NRUcPntvbfLcU6MM24QBtGbVChZzZUSbylkVNcLxApXgwjc4S/RK5x212nipW7rfYyzKefU9OPqKiRpFhIJqAlJKU0HBgI1leblNvzOowdJUqEIpdyv6veXFM+qRsNrRm66+TdI1i8SoqGwhAArtpGXndLDq3FmndFYraMsyvGP43fc85pb63n1rWtQShKReUVYqJJ1nXRPbDA3cm2y7cyxpwjFJXb4LT/wBGmdO0VeWJQhakhDYrdURiok40OwCPjGzeeyfceuxaMegcmk7vTQc29PrNgS4cUVLcUkEk1JCVKUKk68EJj6qTfVo34s88NRitpTyqySfNJfkhM3trKZnW0lR0bh0ak13tT6JpqreoOkx4YWo41Eu5mbtTDqrh5O29b/nkXfOqyoyIUkkBDiSoA8BBTj0kRm41Po7rU0uxJRWIafenb7mXWNZ65h9tpqt5ZpUfdT95XQMY1tODnJRR02IrRo03UlwXPRFkzgZRF1wSzKzoWd6TU79YwNTXfAauep2RkYqtd5I8Ea7ZeDVOPTTX6pb/AEX+cinRhm3N1sL6gx7BHwCN9S+iPocJjP3FT+T+54sXUI9DGHjerpV3mIDA3PSPOe+OfP0NcEbFmxkQ3IJVTF1Slk8lbo7Ext8HG1K+pyO2arniXHuikvyZnlfOl6emF1qL5SP4U70d1emNbXlmqSZ0mApdHhoR8r++8h48TLN0yGbu2dLDagHrx/vG7wytSj6HE7Sd8VU9TEZ4VdcCeFawPeNI00/qZ2dLdCN9F9jcLcX5NZrlMNGzdHPdujtpG6qPJSfkji8Mumxcb98r87mEgRoztyayLltJaEunYu8fygq/tHth43qxRh7Qnkw035W99w2yjmtLOTC+M4qnMDdHYBHzWlmqSfmemEh0dCEdEiOjzMgtkv8A/DstTmp6c3iNqWAMVdP/ACTsjLX+lRv3y+xq5/7nGKP9NPe/OX/X4ZdM1T16z7vEcWnror/lGZgnel/c02242xN9Uvj8GXZQMaObmEbHXOq8SOwiNZVVpyXmdNhZ56EJf/K+wwjzPc2LNbLXbPSqmLi1q6Abg+GNvg42pX1OR21PNimtEvn8mY5UzOlnZhe1xQ6E70diY1taWapJ+Z0uChkw8I+S57yLjyMkCYA3Wyk+S2Y3e/6UuFK5wi8rtrG8h+ikr9yOIrvp8XK39UvzYwoqJxOs4nnjRnb2tuR6UsmgJJA1AmtObZFJZI1fNLLXZNa+O4epIA76xtMDG0G9Wcttyd66jovuUHLaZ0loTCuALuj8qQnvBjBxDvVkze7OhkwsF5X93chis0oSaDUK4DmEeJmWXEG3ClQUnWkhQ5wajtEE7b0Gk1Z8GbtOITO2eqmp5mqeQlNR1GkbuSVWl6o4im3hcUr/ANMvyZtLVs6RLhFJuaBSgfeaZ4VchJ/47DGvj/o07/1S5I6Kf+8xGRf8cOOkpaf556lQjDNsEAbpYX1Fj2CPgjfUvoj6HCYz9xU/k/uebF1CPQxh43q6Vd5iAwNz0jznvjnz9DXBG6ZG4WdLU9Uk9NKntjd0P+KPocTtDfiqn8mYbMLvLUdqlHrNY0jd22drFWil5HhKCohKdZIA5zgIWvuPptLezfXViUkiTqZZ+FFB3RvXanT9EcJFPEYiy4yl92Ylk4xpZyXSfvOpr13j3GNLRWapFeZ2eLlkoTa7k/g1LOjMXbPUnjrQnqN4/DGzxrtStqczsWGbFJ6Jv8fkxyNQdcWnN8Ljz751MMOK/McB3GMrC7pOWiNZtT9UIUvFJIqo5dcYps2SeTtlGamW2RqUarOxAxUerDnIj1pU+kmomPi8QqFGVR93D17i023lkzplIEmy6hr9W2pZ+6nDAXcBUYclIyamJjmtlTS3Grw2zauRSdVxct7S1f8ActGby2ETDbujYbYuqFUt6jUazgMcKRlYWopp2VjWbVw0qMo5puV13mfZwWblpP8A4rqutI8I1+KVqrN/suWbCQ8rrmVwmMc2BvFiIEtZzVf+myFHnu3j21jeU1kpLyRw+JfT4qXnL82MIvE4nWcTznXGjO4sluQVgBxZzGkeab47iEdagP7x9QWaSXmedWeSnKWib9kbNl/MBuzXxxkhsfmIT3VjcYmWWkzkNlwc8XDyd/beYjGlOzCANxyJYDNmsVw3hcP5iVnvjd4dZaSOK2jPpMXO2tvbcYlMPFa1LOtalKPOTX+8aVu7udnGOSKiu5W9jnEPoIA2zN0Fbms3/wAV3+G8aRucJfolc4za2Xrc7eXvYyjKm0VTE484o136kp5EJJCQOjHnJjV1puc22dTgqKo0IxWl36viRUeRlBAG6WF9RY9ij4BG+pfRH0OExn7if8n9zzYuoR6GMPG9XSrvMQGBuekec98c+foa4I17NjaiXZIM137NUkcNwmqVc2JHRG2wdRSp5e9HJ7YoOniOk7pb/wC/eZTbEoWJh1peBQtQx2VwPMRQxq6kcsmmdRQqKrSjOPekWDNzYhmJtLhH6pkhajwFYxQnnrvuYcse+EpZ537kYO1sUqNBxX1S3f273+CxZ08oRdEo2aqJCnacCdaUc5NCeQDbGRja27Iv7mv2Lg3fp5Ld3fJS8j5hLc/LrWaJC6EngqCkHrIjDw8kqkWzcY+Dnhpxjxt9t5oudWSW5JpUgEhtwLUBjvbpTXoJEbDGxbp3Xcc9sSrGFdxferL14mQ3htjUnW2ZcEMGTslwuC67OKSlKTgoNJxJI4Kgn3hGZbo6Dvxl9jUOaxGNio74007vzf8AnIqEYZti7WK0ZKynps4OzFGmjwhB+9075XQmM2muioufe9yNNiJLE4yND+mG9+q7vx7lJjCNyaFmed/WzKdqWz1FQ/vGwwD3yRoNvR/RTfm/wMs7EtdnUL4FtDrSog9hTHxjlaon5HtsOd8O46P7oqElLaV1tvjqSjrIH94xIrNJI21SfRwc9E37G1ZezWis18jCqQgfmUEdxjc4l5aTOO2ZT6TFwXnf23mHti8QlOKjgAMSTsAGuNIt/A7R7ld8C+5WyxlLJlZdQAWpV5fOKqI6FKA6Iz68ejoxh3miwM1iMbUrLglZfb7Ig838tpLRYHFvL90YdpEeGFjeqjN2pPJhZ+e73LpnefIlWUD7ztTzJQr+5HVGbjn+hLzNPsGF60paR+7RlUao6gVKCohI1qISOc4Dvi2vuF0t77jdcol+T2a9d+4yUj3bojd1XlpO2hxGEXTYqN++X5uYSI0Z24QAhgDeZVHktnAeql69KUVPaI3i/RS9EcPN9Pim/FL7swcHbGjO4CACANzsL6ix7FHwRvqX0R9DhMZ+4qfyf3EsXUI9DGHjerpV3mIDA3PSPOe+OfP0NcEOLLnHWXUrYUUOVoCOU6iDgQcMDH1CUou8eJ51qdOpBxqK8TUXsuWWZrQPoqU3W3XwBS/THea7gJPDhjhGzeKjGeSS9WczHZVWpR6Wm+O9R8vXUkMqWZhEpWzLiRipSUJF5STiVNnVe4dVTwR6VlNQ/wBI8MFKjKvbFXfdvff5mR2RZ6pp/R3qLUFqqQTVQSVEHlJBxjU04OpK3edXXrKhTz23Ky99xH6xHmZHAt1i5wJlhAQsJeSMBfwUBsvDX0gxl08ZOKs96NTiNkUKssy/S/Lh7HVzLwVvNyMuhfHO+NduCB3x9PFrioK58rZLtaVaTWnD8srNq2o7MuFx9ZUrVsAGxIGAEYs6kpu8mbGhQp0IZKashLKnAy6lxTaHQK7xfok01nmhCWWV2rlrU3Ug4qTj5riWuYziuOIuOSsupHENSnDVgcIynjW1ZxVjVx2NCEs0akk9SmTDl5SlABN4k3RqTU1oOQaow27u5uIrKkuNi2WVl2qXQEsyrCcACRUFVBSqqazGVDFuCtGKNVX2Sq0s06kn+PQS2cu1zLSm3Zdg1BCVGpKCRS8muoiFTFucbOKLh9kxoTU4Tl6a+TI7JzKPyOpSw04utQ4v0k4UoCNQ8Y86Nbo+5NmRi8F1njNpaLgycdzlvLFFy7ChsN4jtj3eOk+MUYMdh04u6nJHhnOMtBqmVl0namo7oixrXCKPqWxYS3OpIhMqcpXJ5TanEJRcCgAkkjEipx5hHjWruq1dcDMwWChhVJRd76+Q9sHLMyjaUtSzN4ChcNQtWNd8RH3SxPRqyijxxOzFiJOU6kradyHc9nCW8m69Ky6xrAVU0O0V4Y+pYxyVpRR5U9jxpO8Kkl6FMMYZuCbydyh8kqRLsuLvXg4sb5OFKJPBtj3pVuj/AKUzCxeD6xxm0tFwZPO5zHlJKVy7KkkUIJUQRsIMe7x0nucUYMdh04u6m7/2KfaU2HXVOJbQ2FUo2gUSKADDnpXpjDnLNK9rG3o03TgouTdu98RtHyehLWBbIlVKVoGnVGlC4K3aVxTz17I9aVXo3eyZi4rDOuks7ivLv9SyqznvkEFhkg4EEq1Rk9el4Ua1bCpLepvkVK2LQD7l9LLbIugXGxRNak3uc17BGLUmpu6VvQ2uHoulDK5OXmxjHme4QBudhfUWPYo+CN9S+iPocJjP3FT+T+4li6hHoYw9a1dKu8xAYE56R5z3xz5+hrghEqoQRrGIPLAr3np51S1FSyVKUSSo6yTrJg227skYqKUUtyLhkTlsZUBmYqpj7pGKm+QDhRyaxwbIzMPisn6ZcDUbR2Wq76Snul36P/smLfyqkUJcck0IVNOJKdIGykgHWpSiBjycMetXEUkm4fUzEwuz8XJxhWbVNO9r34aGaCNadGEAEAEAEAEAEAEAEAEAEAEAEAEAEAEAEAEAEAEAEAEAEAEAEAblYf1Fj2KPgEb6l9EfQ4TGfuKn8n9wsXUI9DGHrWrpV3mIDNFZuJkknSsazwr+SNX1GpqjqVt2hb6ZcvkTzbzPrWOtfyQ6jU1Re3aHhly+Q820z61jrX8kOo1NUO3aHhly+RfNtM+tY61/JDqNTVDt2h4ZcvkPNrM+tY61/JDqNTVDt2h4ZcvkPNrM+tY61/JDqNTVDt2h4ZcvkXzaTPrWOtfyQ6jU1Q7doeGXL5DzaTPrWOtfyQ6jU1Q7doeGXL5F82cz61jrX8kOo1NUO3aHhly+Q82cz61jrX8kOo1NUO3aHhly+Q82cz61jrX8kOo1NUO3aHhly+Q82Uz61jrX8kOo1NUO3aHhly+RfNlM+tY61/JDqNTVDt2h4ZcvkPNjNetY61/JDqNTVDt3D+GXL5DzYzXrWOtfyQ6jU1Q7dw/hly+Q82M161jrX8kOo1NUO3cP4ZcvkXzYTXrWOtfyQ6jU1Q7dw/hly+Q82E161jrX8kOo1NUO3cP4ZcvkTzYzXrWOtfyQ6jU1Q7dw/hly+Q82M161jrX8kOo1NUO3cP4ZcvkPNjNetY61/JDqNTVDt3D+GXL5DzZTPrWOtfyQ6jU1Q7doeGXL5E82Uz61jrX8kOo1NUO3aHhly+Q82cz61jrX8kOo1NUO3aHhly+Q82cz61jrX8kOo1NUO3aHhly+Q82kz61jrX8kOo1NUO3aHhly+RPNpM+tY61/JDqNTVDt2h4ZcvkPNpM+tY61/JDqNTVDt2h4ZcvkTzazPrWOtfyQ6jU1Q7doeGXL5DzazPrWOtfyQ6jU1Q7doeGXL5NEkJYtSyG1EEobCSRqqE0wrwRsoRyxSZzVeoqlWU1wbbONi6hH2eQ9a1dJ7zEB0gBYAWACAFigWAFgBYAWAFgBYAIAWAFgBYAUQAsAJACQAkAJACQAkAEAJACQAkAJEAkAJAHh70Vcx7oAj7F1CKB81q6T3mID3ACwAsANLStRiWSFTLzbSSboU4sIBNK0BUddAYAj/wBNLO/fpT+ej5ooHNn5SSb6w2xNS7rhqQhDqVKIGJwBrAHe1Lalpa75S+0zerd0i0ovUpWl440qOuAO9nzzT7YcYcQ62agLQoKSSDQ0IwwMAc7UtiXlgkzL7TIVUJLiwitNdLxxpUQB2s+eafbDjDiHWzWi0KCkmhoaEYGhwgBkxlPJrdDKJuXU6SUhtLqSu8NaboNa4GACdypkmXFNvTcu24n0kLdQlQwqKgmowIMAcf01s79/lP56PmgCWs6fafbDku4h1s1AWhQUkkYGhGEAebTtViWQFzLzbKSboU4sIBVStAVHXQHqgCNTlrZx1T0p/PR80AS8pONupvMrQ4njIUFDrEAR09lVJMuKbem5dtxNLyFuoSoVFRUE1GBBgDnL5XSDigludlVKOoB5BJ6L0ATNYAiZTKeTddDTU3LrdJIDaXUqWSASQEg1wAPVAHS1LelZZQTMzDLKlCoDjiUEjVUBRxEAcJXKqSdVdanJZatiXkE9VYAloAibQylk2HC3MTTDSwAShx1KVUOINCa4wA2/TSzv36U/no+aAJKzrTZmEX5d1t1Fbt5tQWmvCKpOvERAOYAIASAOb3oq5j3QAwsXUIoHzWrpV3mAOkQCwAsAVnL7JHdNhtrS6LRuaS9cv13qk0peFPSrXkgD5/y1sHc+bXL6TSXEpVfu3a3k1pSp74h9I2LIjNgJGabmvKS5RChc0V30009K+dVdkUlyk53Jhc7a5l2Re8naKQPxBBfdPugDnEAiyfR+ta8zMyxP7NSXUfwrqFDoUgH80EGePpC/s5L+N34UwYQxkcq/IcmWUtqpMPqeQ3tSL5vuflBw5SIDvJnMlkZoWvLn0/rXU0ZB1paNN/8AxLp1U2mCDM+zoN3rcmU8ZxodaED+8QqL8Mxsv+9v+6jwi2Jc0DI7JxNnyiZZtalpSparygAd8q8dWHDFIUzP/wDZzP8AmE/AuIyopebzNu1aUkt5bzjbgWpAuhJRgAQSCKnXtEBcic2lpuyNrttVolbpl3kD0VGpQDTaFgEHZXbArPOdNFbcmhtW0OtpsRB3Fgzg5q2pGSVMsPOLuFN9DgTilRCapKQKEEjXXCsUJlrzF2y49IvMuqKtAsJQTiQ2pNQmuwEKpyEDggiMzXNp9vS/tXv6bkQvcWH6QP12V9ir44rIhmc1ZcspucYeKnFMh4sKSKEXbxShQ1HZWteSBbknmPytc03kLyyttaSti8alKki8pAJ+6U1IHBdO2BGiu56jS2HvZs/BEZUXJjMpLqQlXlb+IBpdRwiuyKS5ecjMl0WbLlhtxTgKy5eWADUgCm9w+7AhPQAkAJAHh70Vcx7oAYWLqEUD9rV0nvMAdIgFgAigWAPnLPT9rv8As2vgEfLPpH0OX0ts314JQ3eUeQJqe6Po+TFszaRN2nNzb9MUKJvGmLyjhjsSkiIisic2rxkLdSwo70rdllGuBGOjV0qQj3oAtn0hf2cl/G78KYMIyRyWfXLB4hRYaVoQv7qVKq5cHPUnpHJEKfS2bq3vLbOYdJF8DRuAYUcQAFYcFcFcxj6PkwzOnXduZu+lfbp/Fo0U7aRD6RYEzWU+GEz/AC5f5YE3G8o1CsUhmf0gPs5n/MJ+BcRlRmeSWcZ+zpZUuw20byisLXUkEgD0RgdUS5bEjmqySmZm0G5p5taWWll1Ti0lN9zEgJBpeqo1JGApFDIzOooi25ojWFtEc+iRSIEdMtcu7QmmvJ5xAZRgsoDam1Kod6TfNbtRXDhEUWNdzU5KqkJE6UguvkOqumqUi6AlAOpVBU1HCYEZkGbX7el/avf03Ihe4sH0gfrkr7FXxxWRGoZBfZEnXV5Oj4YIMwbNX9sSV3jr6tEv+0EVj/PT9sPV9Wz8ERhEo3N5TXBcEzSgu/q2KUph92KTcbfJlWjRf9O6m9XXeoK16awIdYASAEgDw96KuY90AMbF1CKB+zq6T3mIDpACxQLACwB8456vtd/2bXwCPln0jVM7lq6CxlJB3z4QyOYiq/8AQlXXFIjMskc1jtoyiZkPttpUpaUpW2VHeqKSahQ4QeqAuQ2V2TbtkzbaCtK1AIebWlJSKhWAoSdRSOuBS+5851L8pZryPRcvrHMpCD/eDIiVyLsMTuS5l6C8vTFB/wC4lwqQfeAgO8rOYq3ixOOSjmCXwSAdYfR93nKQofkEEGQWc9d23JhR1BxonmCEGBUakM89nbJj+WPmhcli5ZMZQNT8uJiXvaMlSRfF1VUmhwqeERSFGz//AGcz/mE/AuIyo95g/s1z26/hTBBmkxSHzTnP+3pn2jP9NuPk+u4vmf8Ase8xLzaRi2rRLP4F4pJ5lin5orIiZzMW95TZoaUf1ksdCeVulWzzXd7+WAZlObX7el/avf03Ihe4sH0gPrkr7FXxxWRHdrOgyxY7UrLpcVMpYSzUputoVdulVa76mNABjhqgLDXMVk6pc0ZxSSGmUlDajqU4oFJu7bqKg/xQDIfPUK2w97Nn4IjKjRJfO/Z6UJBExUJAP6sawKcaLcli3ZL5SM2gyXpe/cCyjfpumoAJwqcN8IEJeAEgBIA5veirmPdADKxdQigkGdXSrvMQHSAFigWAFgCt23kHIzbynplm+4oAFV9acAKDBKgNUQDy38l5WdS2mabK0t1uC+pNKgAnekVwHDFBIWVZrcsyhlhNxtAolNSaCtdZxOJMAR2UWSEpPKQqbavqQClJvKTQEgkb0iuIgDjO5DSLzDDDrJU0xUNJvr3oOvEKqenVAEtYlkMyjKWZZNxtJJCalWJNTiok6zAEKM3tn+UeUBgh7Saa8lxYo5evXgAqgx4NUBcW183tnzTy332Lzi6FSr6xWgAGAVQYAQsBp5qrL/dj/Mc+aJYtyyWFYrMmyGZZFxsFRCalWJNTiok6zFIcsocn5eebDc2i+hKr4F4p31CK1SRwEwAWBYDEk0WpVFxBUVEXirfGgJqok8AgCTgCr2rkDITMwqYfYvOqIKlX1ipAAGAVTUkRATVr2Y1NMrZmE321gBSakVoajEYjECKCMyfyPlJFa1yjRbUtN1W/WoEA1GClEVB4eU7YAb2ZkFIS8wmYZYuupKlBV9ZoVAgmhVTUoxBc75Q5ISc8tK5tq+pCbqTfUmia1pvSOGAI1rNnZaTXyVKuRS1qHUVUgLlpl2EtoShtKUISKJSkBKQNgAwEAQFt5DSM28Xplm+4QAVX1pwAoMEqA1QAw82Fmfu3/wCrnzQFyesKwmJJotSqLiCorIvFW+IAJqok8AgCRgBIASAPD3oq5j3QAysXUIoJBnV0q+IwB4tCdQw0t103W20lSlUJokazQYmAIrJ7LCTnlqRKO31ITeULik0TWlaqSOGIBpaucKz5Z5bL75S42aKTo1mhoDrSkg4EaoCxYUzzZY04UC1c0oWMQW7t68Ka97jFBH5N5Uys+FmUc0ly7e3qk0vVp6QFdRiAc2/brEk1pZpRQ3eCbwSpVCdVboNNWuKDjk5lRKz4WZR3SaMgLF1SSK1pgoA0NDjyGAG+UGW8lIuhqaeuLKQu6EqVvTUAm6DTUYAkZ+3ZdiXEw+4GmiAQV1STUVACTvirkpWAKzLZ2rLWu7plp/EtpaUdKiMBzwFi7MPJWlK0KCkqAKVJNUkHUQRgRAFaczhWemZ8mLx0wc0N3Rr/AGl65drdp6WFdUBYsFqWg3LsuPPG622krWqhNEjEmgxPRAEfk3lRLT6VqlHL4QQFb1SaEio9ICuEAQ83nNs1pxba5ghaFKQoaNw0Uk0IqE44gxC2PUnnKsx1QSmaSknAXwpsV/iWABAli2Vighso8qJaQCDNuFAcJCTcUqpGJG9BprgBzYlsMzbKXpZd9tRICqFOINDgoAjEQBD2dl7IPzAl2X7zylKSE3Fiqk1qLxTT7p4YgH2UWUktIoQubcuJWopTvVKqQKnBIPAIoHElazLsumZQsBhSb4cVvBc4xvUoOeICqzGdezELu6ZavxIaWpHQqmI5oFsWmybWZmmg7LOJcQcLyTWh2Ea0nkMCEZlBllJyTgbmnbi1JvAXFq3tSK1SkjWDAEajOfZhNPKettwDrKIFsWeQn2320uMOIcbVqWghST0jh5IEIGZy9kG5gyy3qPBwNFGjWf1hISBUJprIxrSAJS3bbYk2tLNOBtF4JrQklR1ABIJJwJw4AYA52BlAxOoUuVWVoSbpUUKQL1K0F8CvRAEg96J5j3QAzsXUIoJFnV0n4jAEJl99lzvsHPhiBGW5gPrsz7BP9QQRWVrOOwpdtTqUAk3yqg10SylSueiUk9EGVGiZr7e09iTUus7+WadSNpZU2ooPQbyegQIxl9Hb0Jz/ANPcuCDNQymsZM5KPS69TiCAeKrWlQ5QoAxSGD5qbZNn2qW5jeIcvMPVwCVpqUk12KBH5oh9M7ZOSpty3VvOJJZv6VYPA0jetNkfiokEfxwIeM8tsLmbVUwDvGLrSE8GkUAVKptqoJ5kwYRY8t81cvKWWp9hThfZSlS1KVVKxUBe9pRNKkimzGsBcefR+ttSm5iUWokN3XG6/dSrBSRyBQBp+IwQZQbQ/wARq/8AIp/3AgU3jOT9kT3sHPhinyUX6O/7Gc9o38ERFZngkUP26pl0EtuTriFAEglJdVXEYiIUs2dvIGVkGGnpS+kKc0am1LKwapJBSVYgi6cK0xisiL9mYtBb1kt6QlRbWtoE4m6DVIrw0Bp0CAY0z6SGksvSAVLLqFflV+rPxCDCIfNHbOisOdUT9WU8scxaCx/qvQDMqyUmlMT0m8quDzZvHhF8JXz4FQiFNE+kFNlT8pLoxIQtdPxKUEI67qorIjpnjnDLSUjZ7ZITowXAPvJbCUpSeQqJV0CAQmRGa6Xm7MQ8+pwPvBSm1JVRKBUhG9pRVaAmu3CkBcr2Z22Fy1qJYJoh+804muGkSFFCucFJTzKgVj7Pz9oM+wHxqgyImHs28mux0zKAtD/kyX7+kUUlejCyClVRQ4jClKwAwzB2gsTEwxU6NTYdpwBaVBJPJUKHuiAZWsof8Quf55H9VMC9xO5dT7ls2siTlDVppSkBX3bwNHXj+EeiOb8UCGx2JZTcpLtsMCiGxQbSeFStqiaknlgQdu+ieY90AM7F1CKCRY1dJ+IwBC5ffZU77Bz4YgRlmYD67M+wT/UEEViBIOWBBFQXyCNoMtiIDuInGxrWmmVVDLjbrXJoXEktKpw3VBI6FQBavo7jezn/AKe5cEGbHFIfPmfCxUsWiHUaplF8p2LTRKj0i6eesQ+kaJmSsNLFmpfw0kyb6j+AEpbT0Cp51GKRmQ5XYW6/e/fE15r6f7RC9xvmcr7Inq+oc7op8mUfR+B3Rf2eTmvPpEU7jERWV60f8Rq/8in/AHAgU3nOT9kT3sHPhinyUX6PH7Gc9q38ERFZmk+p4Ww8ZUEvibd0QFCb+kVSl7DriFOmVdoz8xMoYtRxSFoUkXXAEobv035DeBFCDXHCvLFCPojJHJ9EhJtyzZvXKlSzgVLUaqVTgxOA2UinyLlhZ/lEhNM6ytpYH8VKp7QIA+eMm7b0Vl2k1X9sJcAbbyylf+mIfQ9yusXQ2PZL6RRS0uVPK4dMnsrAElPTAtLKGSpikplSeQJb06u0kQId8/oPl7B4Cxhz6RVe8QYRqWbY/wD1MjT1KIB8TCMlcbdZu/viqc19R7oF7iw5+ftBn2A+NUCIg7Zte1USLLUypxEo6hKW8EALbCQQm8nfUu0wNK9cCmk5l8nEMynld8LcmANWpCATvDXWq9WvMNlYEZlWXdd15y7W95Qq7TXeqKUpw1pSIUdWYp6xrUZVMC6QEKcANf1Lg3wJ4SMelEUH0clQIBBqDiDtHAYHyI76J5j3QAzsXUIoJJjV0q+IwBCZf/ZU77Bz4YgRln0f/rsz7BP9QQR9MEf4yPtz/toE7icz92BeZZnUDfNkNOH/ALaqlBPMvD88GEN/o86p3nZ7lwQZscUhiP0hvrEl7N34kRGVGjZrPsaS9kO8xQzKc92Ty2J/ytAOifum+NSXkgJodlQlJG3GIwj3ldnY8ss4ywYU244EpdcKgUUBBVcpib1OGlATrgLFqzDZOrZl3Zp1JSX7obB1lpOIVzKUo05ADBBmf50LPckrZcdpQOOJmWlH0SQQoiu0LSajYRtgUncr87qZuQcl0S621upuOLUpJQkfeu0xNdWIELksW/MZYzjEgtx1JSX3NIkHA6MJCUmnBWhI5KQQZl1mf4jH+fX/AFVRClq+kDY1HJeaSMFhTLh5RvkV5wVjoEVkRfc1uUHltmtKWautfqXNt5OpR/iTdPTAjLZFB8n5Q2YWp6YlhgQ+ptI517zsUmPk+jas7ljAWGlKR9VLJTyJSNEf9KzFIikZiZHSWi46dTLJ95agkdgXBBlsz5ZPLfl2plpJUWLwcAxOiVQlQHDdUkV5CdkAiq5IZ1fI7PEsplTjjYUGnAoBFCSUhY172vBWoA1QFjhmWsBb8+JpQOil7xvnUp5SSkAbaXio01YbYIrO2fn6+17AfGqDIi2ZUWR5Tk0xdFVssMPJ271AvjpQVQHeRGYi3v20ks/99rsDiR/pV0mAZT8of8Quf55H9VMC9xe8/Ni3mWZtIxbVonD+BVSknmXh+eBETeaG3vKbOShZq5LnRK2lFKtq93DnSYBl1d9E8x7oEGdi6hFBJMej0n4jACzMulxCkOJCkKBCkqFUkHWCDrEAM7NsKWl1FUuw00pQoS2gJJGuhIGIrACiwpbT+UaBrT1vaW4NJWl2t6la0w5oAeTcqh1Cm3UJWhQopChVJGwg64Ab2ZY0vLXvJmW2r1L2jSE1pqrTXSpgB/ADC07DlpkpMyw06UghJcQFEA6wKjDUIAdycohptLbSEoQkUShIokDYANUAe5iXS4gocSlSFYFKgCCOUHXAEFLZDWc2sOIk2AsGoNwYHkBwEAWGAGto2e0+gomG0OIP3VpCh1GAIeTyHs9pYW3JsJUMQbgNDyV1QBPwBEpyakw7phKsB29f0gbTfv1revUrWuNYAd2jZ7T6Lkw2h1FQbq0hSajUaHhgDlZlkMSwUJZltoKoVaNITWmqtNesxAPYoIiYyZk3HtO5LMqevBWkKAV3hS6a7RQdUQD+clUOtqbdSlaFCikKFUkbCOGKBpZViS0re8mYbavUvaNITWmqtNdKmIB/AEBM5FWe4srck2Cs4k3AKnlAwMBcmZdhLaAhtKUITgEpASkcwGAgBlaNhS0woKmJdl1QFApaEqIGwEjVADtuXQlAbSlIQE3AgDehNKXaaqUwpAEfJZOSjKwtmWYbWnUpDaUqGFMCBsgBHcnJRTpdVLMF0qvlwtpK79a3r1K1qAawA9m5VDqFIdQlaFeklQCknhxB1wA3s6xpeXKjLsNNFQAUW0BNQNQNBjSpgB476J5j3QAzsXUIoJNj0elXxGAOsAEALACwAsALACwAsALACQAkAJABACQAkAJACQAkQCRQJEAkAEAJACQAkAJACGAEgAgAgDw96KuY90ANLFGAigkXV3FHAlJxw1gwBzNpNjWr/SfCAE3Va4/YfCAF3Va4/YfCAF3Va4/YfCADdZrj9h8IAXdZnj9h8IAXdZnj9h8IAN12eP2HwgA3XZ4/YfCADddnj9h8IATdZrj9h8IAN1muP2HwgBN1muP2HwgBN1WuP2HwgA3Va43YfCAE3Va43YfCAE3Ua43YfCAE3Ua43YfCADdRrjdh8IgE3Ta43YfCAE3Ta43YfCADdNrjdh8IATdJrjdh8IATdJvjdh8IAN0m+N2HwgBN0m+N2HwgBN0W+N2HwgA3Rb43YfCADdFvjdh8IAN0W+N2HwgBrOT18XGwaHWoimGwQBIWUxSkUEi63WAGD1nAwBy3MEAG5ggA3MEAG5ggA3MEAG5ggA3MEAG5ggA3MEAG5ggA3MEAG5ggA3MEAG5ggA3MEAG5ggA3MEAG5ggA3MEAG5ggA3MEAG5ggA3MEAG5ggA3MEAG5ggA3MEAG5ggA3MEAdmbOAgB+23SA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0" descr="data:image/jpeg;base64,/9j/4AAQSkZJRgABAQAAAQABAAD/2wCEAAkGBxQSEBQUEBQVFhQXGRkXGBUXGB4XFxsXIBofGhoYGBgYHCggGBslHBcXITEiJSkrLi4uHB8zODMsNygtLisBCgoKDg0OGhAQGi0kHCQsLCwtLCwsLiwsLCwsLCwsLCwsLCwvLCwsLCwsLCwsLCwsLCwsLCwsLCwsLCwsLCwsLP/AABEIAL8BCAMBEQACEQEDEQH/xAAcAAABBQEBAQAAAAAAAAAAAAAAAQQFBgcDAgj/xABOEAABAgMDBQsIBggFBAMAAAABAgMABBEFEiEGBxMxURUiQVJhcYGRobHRFBcyU3OSstIINDVCYoIWIzNUcpOzwTZ0orTCQ2N1gyQlo//EABsBAQEAAwEBAQAAAAAAAAAAAAABBAUGAwIH/8QANxEAAgECAwQJAwMDBQEAAAAAAAECAxEEElEFITGhExQVQVJhcZHRMrHBIjRyQoHwIyQz4fFi/9oADAMBAAIRAxEAPwDZX3iSQDQDDDhPPwCAGl9HGT7w8Y+bo+sktH7Bfb4yfeHjC61GSWj9gvt8ZPvDxhdajJLR+wX2+Mn3h4wutRklo/YL7fGT7w8YXWoyS0fsF5vjJ94eMLrUZJaP2FvN8ZPvDxhdajJLR+wt5vjI94eMLoZJaP2C83xke8PGLdajJLR+wt5vjI94eMLoZJaP2FvN8ZHvDxhdajJLR+wtW9qPeHjC61GSWj9gq3tR7w8YXWoyS0fsLVvaj3h4wutRklo/YWrW1HvDxhdajJLR+wtWtqPeHjC6GSWjCrW1HvDxhdDJLRi1a2o94eMLrUZJaP2CrW1HvDxhdDJLRi1a2o94eMLoZJaMWrW1HvDxhmWoyS0YVa2o6x4wzLUZJaMWrO1HWPGGZajJLRhVnajrHjDMtRklowvNbUdY8YZlqMktGJVrajrHjDMi5JaMLzW1HvDxhmWpMktGJVraj3h4wuhkloxKtbUe8PGF0MktGFWtqPeHjC6GSWjFWbovJOGsitRTaDFPkcMO3hADJHDzq+IxAYA4gXjgNZ7458/RE3ZHm4NgiFzMLg2CAzMLg2CAzMLg2CAzMLg2CAzMLg2CAzMLg2CAzMLg2CAzMLg2CAzMLg2CAuwuDYOqAuwuDYOqAuwuDYOqAzMLg2DqgMzC4Ng6oDMwuDYOqAzMLg2DqgMzC4Ng6oDMwuDYOqAzMLg2DqgMzC4Ng6oDMwuDYOqAzMLg2DqgMzC4Ng6oDMwuDYOqAzMLg2DqgMzC4Ng6oDMwuDYOqAzMLg2DqgMzN3sH6gx7BHwRvqX0R9Dg8Z+4qfyf3Pdju1Aj0MY7N6ulXeYgMDc9I857458/Q1wR5iFJmxsl5qaF5lvecdZuIPMT6XQDHtToVKm9LcYmIx9Cg7Tlv0W9j79BZgkpS5KrWNaEvVX1FIj06pPgmr+p4dq0bXcZJauO77kFaNnOy67j6FIVsI1jaDqI5o8JwlB2kjNpVqdWOam7o8SMop5xLbYqtZokVpjznVqiRi5OyPqpUjTg5y4In/0BnvVJ99PjHv1SrpzMDtbCeLkyPtrJ2YlEpVMJSkKNBRQUa0rqEedSjOmryMjD4yjiG1Td7eRzsWwn5sqEukKuUvVUE660169RhTpTqfSXEYulh7dI7XH03kXONNqccbSlCAVKN9Ooa+HGPuWGqRV2jxp7Tw1SShGW9+TK/GOZ4QBOM5JTamA8lr9WU3wbwBu0rWla6o91h6jjmtuMKW0cPGp0blvvbh3kHHgZoQBY2Mh51aErS0kpUARv06iKjCuEZCwtVq6Rr5bUwsZOLlvXkxXchp1KSpTaQACSStOoCp4YrwlVb7cyR2rhZNJSd/RlbBjGNie2WitSUpxUohIHKTQdpipXdkSUlFOT4LeWP9AZ71Sf5ifGMjqlXTma7tbC+Lkxla+S0zLN6R9CUpqE+mCanVgOaPidCcFeR7UMfQryyU3d+glkZMTM02XGGwpAJTUqAxGvWeUQp0J1FeKLXx1ChLLUdnx4D79Ap71Q99PjH31SroeHa2E8XJh+gU96oe+nxh1SroO1sJ4uTG1o5IzbDSnXmwlCaVN9J1kAYA7SI+Z4epBZpLcetLaOHqzUISu35MWzsj5t9pLrTYKFVob4BwNNRO0Qhhqk1mS3Eq7Rw9KbhOW9eQ4/QKe9Ukc7ifGPrqlXTmefa2F8XJkPZ9kOvPlhoAuC9UXgBvTQ4nDXHlGnKUsq4mXVxFOlT6ST3buZLryEnQCS0kACpN9Orrj16pV05mKtrYV7lLkytRjGxN1sH6gx7BHwRvqX0L0OExn7ip/J/c8WLqEehjDxvV0q7zEBgbnpHnPfHPn6GuCLLkDk6JyYJcFWW6KWOMr7qOY0JPIOWMnC0eklv4I1208Y8PS/T9T4eWr+C05zcoCylErLm4VJqspwo3qCBTVWh6Byxk4ytlWSJrNj4NVG69TfZ7r66mYNKKVBSCUqBqFDAg7Qdsa1bt6OlaUlZ70bI/JC07KbU4BpS2FJVTU6BQ05CQQRsMbdx6eir8bczkI1XgcZJR+m9mvIxvEchjTnX8TdMjQU2dLlZJOjCiSamhqeHkMbzD7qUb6HEbQtLFTy6mIz06p5xTi1ElairEk6zWgrqFKCNLKTk22dpTpRpRUIrhuFs8q0rYQSCVoAoaGpUANUWF8ysSrbJJy4Wf2LTnQtFS50thRutoSLtcLx3xJG2hTGTjJt1MvcjWbGoqOHz23tv2W4p0YZtyUyZsryqaba+76Th2NpxV4dIj1o0+kmkY2MxHQUXPv4L1fA2qyptEzK3mgA2oLQkcF0EoHYI3MJKcLrgcbXpyoVrS4qzf3MCWi6SNhI6sI0Vrbju07q4kQGmZn0KuzKiTdq2kCuFQFE0HMpMbLAXtI5zbzjemlx3v7fDITOhaClzxbCjdbQkXa4XiLxw5imPHGTbqZdDM2NRUcPntvbfLcU6MM24QBtGbVChZzZUSbylkVNcLxApXgwjc4S/RK5x212nipW7rfYyzKefU9OPqKiRpFhIJqAlJKU0HBgI1leblNvzOowdJUqEIpdyv6veXFM+qRsNrRm66+TdI1i8SoqGwhAArtpGXndLDq3FmndFYraMsyvGP43fc85pb63n1rWtQShKReUVYqJJ1nXRPbDA3cm2y7cyxpwjFJXb4LT/wBGmdO0VeWJQhakhDYrdURiok40OwCPjGzeeyfceuxaMegcmk7vTQc29PrNgS4cUVLcUkEk1JCVKUKk68EJj6qTfVo34s88NRitpTyqySfNJfkhM3trKZnW0lR0bh0ak13tT6JpqreoOkx4YWo41Eu5mbtTDqrh5O29b/nkXfOqyoyIUkkBDiSoA8BBTj0kRm41Po7rU0uxJRWIafenb7mXWNZ65h9tpqt5ZpUfdT95XQMY1tODnJRR02IrRo03UlwXPRFkzgZRF1wSzKzoWd6TU79YwNTXfAauep2RkYqtd5I8Ea7ZeDVOPTTX6pb/AEX+cinRhm3N1sL6gx7BHwCN9S+iPocJjP3FT+T+54sXUI9DGHjerpV3mIDA3PSPOe+OfP0NcEbFmxkQ3IJVTF1Slk8lbo7Ext8HG1K+pyO2arniXHuikvyZnlfOl6emF1qL5SP4U70d1emNbXlmqSZ0mApdHhoR8r++8h48TLN0yGbu2dLDagHrx/vG7wytSj6HE7Sd8VU9TEZ4VdcCeFawPeNI00/qZ2dLdCN9F9jcLcX5NZrlMNGzdHPdujtpG6qPJSfkji8Mumxcb98r87mEgRoztyayLltJaEunYu8fygq/tHth43qxRh7Qnkw035W99w2yjmtLOTC+M4qnMDdHYBHzWlmqSfmemEh0dCEdEiOjzMgtkv8A/DstTmp6c3iNqWAMVdP/ACTsjLX+lRv3y+xq5/7nGKP9NPe/OX/X4ZdM1T16z7vEcWnror/lGZgnel/c02242xN9Uvj8GXZQMaObmEbHXOq8SOwiNZVVpyXmdNhZ56EJf/K+wwjzPc2LNbLXbPSqmLi1q6Abg+GNvg42pX1OR21PNimtEvn8mY5UzOlnZhe1xQ6E70diY1taWapJ+Z0uChkw8I+S57yLjyMkCYA3Wyk+S2Y3e/6UuFK5wi8rtrG8h+ikr9yOIrvp8XK39UvzYwoqJxOs4nnjRnb2tuR6UsmgJJA1AmtObZFJZI1fNLLXZNa+O4epIA76xtMDG0G9Wcttyd66jovuUHLaZ0loTCuALuj8qQnvBjBxDvVkze7OhkwsF5X93chis0oSaDUK4DmEeJmWXEG3ClQUnWkhQ5wajtEE7b0Gk1Z8GbtOITO2eqmp5mqeQlNR1GkbuSVWl6o4im3hcUr/ANMvyZtLVs6RLhFJuaBSgfeaZ4VchJ/47DGvj/o07/1S5I6Kf+8xGRf8cOOkpaf556lQjDNsEAbpYX1Fj2CPgjfUvoj6HCYz9xU/k/uebF1CPQxh43q6Vd5iAwNz0jznvjnz9DXBG6ZG4WdLU9Uk9NKntjd0P+KPocTtDfiqn8mYbMLvLUdqlHrNY0jd22drFWil5HhKCohKdZIA5zgIWvuPptLezfXViUkiTqZZ+FFB3RvXanT9EcJFPEYiy4yl92Ylk4xpZyXSfvOpr13j3GNLRWapFeZ2eLlkoTa7k/g1LOjMXbPUnjrQnqN4/DGzxrtStqczsWGbFJ6Jv8fkxyNQdcWnN8Ljz751MMOK/McB3GMrC7pOWiNZtT9UIUvFJIqo5dcYps2SeTtlGamW2RqUarOxAxUerDnIj1pU+kmomPi8QqFGVR93D17i023lkzplIEmy6hr9W2pZ+6nDAXcBUYclIyamJjmtlTS3Grw2zauRSdVxct7S1f8ActGby2ETDbujYbYuqFUt6jUazgMcKRlYWopp2VjWbVw0qMo5puV13mfZwWblpP8A4rqutI8I1+KVqrN/suWbCQ8rrmVwmMc2BvFiIEtZzVf+myFHnu3j21jeU1kpLyRw+JfT4qXnL82MIvE4nWcTznXGjO4sluQVgBxZzGkeab47iEdagP7x9QWaSXmedWeSnKWib9kbNl/MBuzXxxkhsfmIT3VjcYmWWkzkNlwc8XDyd/beYjGlOzCANxyJYDNmsVw3hcP5iVnvjd4dZaSOK2jPpMXO2tvbcYlMPFa1LOtalKPOTX+8aVu7udnGOSKiu5W9jnEPoIA2zN0Fbms3/wAV3+G8aRucJfolc4za2Xrc7eXvYyjKm0VTE484o136kp5EJJCQOjHnJjV1puc22dTgqKo0IxWl36viRUeRlBAG6WF9RY9ij4BG+pfRH0OExn7if8n9zzYuoR6GMPG9XSrvMQGBuekec98c+foa4I17NjaiXZIM137NUkcNwmqVc2JHRG2wdRSp5e9HJ7YoOniOk7pb/wC/eZTbEoWJh1peBQtQx2VwPMRQxq6kcsmmdRQqKrSjOPekWDNzYhmJtLhH6pkhajwFYxQnnrvuYcse+EpZ537kYO1sUqNBxX1S3f273+CxZ08oRdEo2aqJCnacCdaUc5NCeQDbGRja27Iv7mv2Lg3fp5Ld3fJS8j5hLc/LrWaJC6EngqCkHrIjDw8kqkWzcY+Dnhpxjxt9t5oudWSW5JpUgEhtwLUBjvbpTXoJEbDGxbp3Xcc9sSrGFdxferL14mQ3htjUnW2ZcEMGTslwuC67OKSlKTgoNJxJI4Kgn3hGZbo6Dvxl9jUOaxGNio74007vzf8AnIqEYZti7WK0ZKynps4OzFGmjwhB+9075XQmM2muioufe9yNNiJLE4yND+mG9+q7vx7lJjCNyaFmed/WzKdqWz1FQ/vGwwD3yRoNvR/RTfm/wMs7EtdnUL4FtDrSog9hTHxjlaon5HtsOd8O46P7oqElLaV1tvjqSjrIH94xIrNJI21SfRwc9E37G1ZezWis18jCqQgfmUEdxjc4l5aTOO2ZT6TFwXnf23mHti8QlOKjgAMSTsAGuNIt/A7R7ld8C+5WyxlLJlZdQAWpV5fOKqI6FKA6Iz68ejoxh3miwM1iMbUrLglZfb7Ig838tpLRYHFvL90YdpEeGFjeqjN2pPJhZ+e73LpnefIlWUD7ztTzJQr+5HVGbjn+hLzNPsGF60paR+7RlUao6gVKCohI1qISOc4Dvi2vuF0t77jdcol+T2a9d+4yUj3bojd1XlpO2hxGEXTYqN++X5uYSI0Z24QAhgDeZVHktnAeql69KUVPaI3i/RS9EcPN9Pim/FL7swcHbGjO4CACANzsL6ix7FHwRvqX0R9DhMZ+4qfyf3EsXUI9DGHjerpV3mIDA3PSPOe+OfP0NcEOLLnHWXUrYUUOVoCOU6iDgQcMDH1CUou8eJ51qdOpBxqK8TUXsuWWZrQPoqU3W3XwBS/THea7gJPDhjhGzeKjGeSS9WczHZVWpR6Wm+O9R8vXUkMqWZhEpWzLiRipSUJF5STiVNnVe4dVTwR6VlNQ/wBI8MFKjKvbFXfdvff5mR2RZ6pp/R3qLUFqqQTVQSVEHlJBxjU04OpK3edXXrKhTz23Ky99xH6xHmZHAt1i5wJlhAQsJeSMBfwUBsvDX0gxl08ZOKs96NTiNkUKssy/S/Lh7HVzLwVvNyMuhfHO+NduCB3x9PFrioK58rZLtaVaTWnD8srNq2o7MuFx9ZUrVsAGxIGAEYs6kpu8mbGhQp0IZKashLKnAy6lxTaHQK7xfok01nmhCWWV2rlrU3Ug4qTj5riWuYziuOIuOSsupHENSnDVgcIynjW1ZxVjVx2NCEs0akk9SmTDl5SlABN4k3RqTU1oOQaow27u5uIrKkuNi2WVl2qXQEsyrCcACRUFVBSqqazGVDFuCtGKNVX2Sq0s06kn+PQS2cu1zLSm3Zdg1BCVGpKCRS8muoiFTFucbOKLh9kxoTU4Tl6a+TI7JzKPyOpSw04utQ4v0k4UoCNQ8Y86Nbo+5NmRi8F1njNpaLgycdzlvLFFy7ChsN4jtj3eOk+MUYMdh04u6nJHhnOMtBqmVl0namo7oixrXCKPqWxYS3OpIhMqcpXJ5TanEJRcCgAkkjEipx5hHjWruq1dcDMwWChhVJRd76+Q9sHLMyjaUtSzN4ChcNQtWNd8RH3SxPRqyijxxOzFiJOU6kradyHc9nCW8m69Ky6xrAVU0O0V4Y+pYxyVpRR5U9jxpO8Kkl6FMMYZuCbydyh8kqRLsuLvXg4sb5OFKJPBtj3pVuj/AKUzCxeD6xxm0tFwZPO5zHlJKVy7KkkUIJUQRsIMe7x0nucUYMdh04u6m7/2KfaU2HXVOJbQ2FUo2gUSKADDnpXpjDnLNK9rG3o03TgouTdu98RtHyehLWBbIlVKVoGnVGlC4K3aVxTz17I9aVXo3eyZi4rDOuks7ivLv9SyqznvkEFhkg4EEq1Rk9el4Ua1bCpLepvkVK2LQD7l9LLbIugXGxRNak3uc17BGLUmpu6VvQ2uHoulDK5OXmxjHme4QBudhfUWPYo+CN9S+iPocJjP3FT+T+4li6hHoYw9a1dKu8xAYE56R5z3xz5+hrghEqoQRrGIPLAr3np51S1FSyVKUSSo6yTrJg227skYqKUUtyLhkTlsZUBmYqpj7pGKm+QDhRyaxwbIzMPisn6ZcDUbR2Wq76Snul36P/smLfyqkUJcck0IVNOJKdIGykgHWpSiBjycMetXEUkm4fUzEwuz8XJxhWbVNO9r34aGaCNadGEAEAEAEAEAEAEAEAEAEAEAEAEAEAEAEAEAEAEAEAEAEAEAEAblYf1Fj2KPgEb6l9EfQ4TGfuKn8n9wsXUI9DGHrWrpV3mIDNFZuJkknSsazwr+SNX1GpqjqVt2hb6ZcvkTzbzPrWOtfyQ6jU1Re3aHhly+Q820z61jrX8kOo1NUO3aHhly+RfNtM+tY61/JDqNTVDt2h4ZcvkPNrM+tY61/JDqNTVDt2h4ZcvkPNrM+tY61/JDqNTVDt2h4ZcvkXzaTPrWOtfyQ6jU1Q7doeGXL5DzaTPrWOtfyQ6jU1Q7doeGXL5F82cz61jrX8kOo1NUO3aHhly+Q82cz61jrX8kOo1NUO3aHhly+Q82cz61jrX8kOo1NUO3aHhly+Q82Uz61jrX8kOo1NUO3aHhly+RfNlM+tY61/JDqNTVDt2h4ZcvkPNjNetY61/JDqNTVDt3D+GXL5DzYzXrWOtfyQ6jU1Q7dw/hly+Q82M161jrX8kOo1NUO3cP4ZcvkXzYTXrWOtfyQ6jU1Q7dw/hly+Q82E161jrX8kOo1NUO3cP4ZcvkTzYzXrWOtfyQ6jU1Q7dw/hly+Q82M161jrX8kOo1NUO3cP4ZcvkPNjNetY61/JDqNTVDt3D+GXL5DzZTPrWOtfyQ6jU1Q7doeGXL5E82Uz61jrX8kOo1NUO3aHhly+Q82cz61jrX8kOo1NUO3aHhly+Q82cz61jrX8kOo1NUO3aHhly+Q82kz61jrX8kOo1NUO3aHhly+RPNpM+tY61/JDqNTVDt2h4ZcvkPNpM+tY61/JDqNTVDt2h4ZcvkTzazPrWOtfyQ6jU1Q7doeGXL5DzazPrWOtfyQ6jU1Q7doeGXL5NEkJYtSyG1EEobCSRqqE0wrwRsoRyxSZzVeoqlWU1wbbONi6hH2eQ9a1dJ7zEB0gBYAWACAFigWAFgBYAWAFgBYAIAWAFgBYAUQAsAJACQAkAJACQAkAEAJACQAkAJEAkAJAHh70Vcx7oAj7F1CKB81q6T3mID3ACwAsANLStRiWSFTLzbSSboU4sIBNK0BUddAYAj/wBNLO/fpT+ej5ooHNn5SSb6w2xNS7rhqQhDqVKIGJwBrAHe1Lalpa75S+0zerd0i0ovUpWl440qOuAO9nzzT7YcYcQ62agLQoKSSDQ0IwwMAc7UtiXlgkzL7TIVUJLiwitNdLxxpUQB2s+eafbDjDiHWzWi0KCkmhoaEYGhwgBkxlPJrdDKJuXU6SUhtLqSu8NaboNa4GACdypkmXFNvTcu24n0kLdQlQwqKgmowIMAcf01s79/lP56PmgCWs6fafbDku4h1s1AWhQUkkYGhGEAebTtViWQFzLzbKSboU4sIBVStAVHXQHqgCNTlrZx1T0p/PR80AS8pONupvMrQ4njIUFDrEAR09lVJMuKbem5dtxNLyFuoSoVFRUE1GBBgDnL5XSDigludlVKOoB5BJ6L0ATNYAiZTKeTddDTU3LrdJIDaXUqWSASQEg1wAPVAHS1LelZZQTMzDLKlCoDjiUEjVUBRxEAcJXKqSdVdanJZatiXkE9VYAloAibQylk2HC3MTTDSwAShx1KVUOINCa4wA2/TSzv36U/no+aAJKzrTZmEX5d1t1Fbt5tQWmvCKpOvERAOYAIASAOb3oq5j3QAwsXUIoHzWrpV3mAOkQCwAsAVnL7JHdNhtrS6LRuaS9cv13qk0peFPSrXkgD5/y1sHc+bXL6TSXEpVfu3a3k1pSp74h9I2LIjNgJGabmvKS5RChc0V30009K+dVdkUlyk53Jhc7a5l2Re8naKQPxBBfdPugDnEAiyfR+ta8zMyxP7NSXUfwrqFDoUgH80EGePpC/s5L+N34UwYQxkcq/IcmWUtqpMPqeQ3tSL5vuflBw5SIDvJnMlkZoWvLn0/rXU0ZB1paNN/8AxLp1U2mCDM+zoN3rcmU8ZxodaED+8QqL8Mxsv+9v+6jwi2Jc0DI7JxNnyiZZtalpSparygAd8q8dWHDFIUzP/wDZzP8AmE/AuIyopebzNu1aUkt5bzjbgWpAuhJRgAQSCKnXtEBcic2lpuyNrttVolbpl3kD0VGpQDTaFgEHZXbArPOdNFbcmhtW0OtpsRB3Fgzg5q2pGSVMsPOLuFN9DgTilRCapKQKEEjXXCsUJlrzF2y49IvMuqKtAsJQTiQ2pNQmuwEKpyEDggiMzXNp9vS/tXv6bkQvcWH6QP12V9ir44rIhmc1ZcspucYeKnFMh4sKSKEXbxShQ1HZWteSBbknmPytc03kLyyttaSti8alKki8pAJ+6U1IHBdO2BGiu56jS2HvZs/BEZUXJjMpLqQlXlb+IBpdRwiuyKS5ecjMl0WbLlhtxTgKy5eWADUgCm9w+7AhPQAkAJAHh70Vcx7oAYWLqEUD9rV0nvMAdIgFgAigWAPnLPT9rv8As2vgEfLPpH0OX0ts314JQ3eUeQJqe6Po+TFszaRN2nNzb9MUKJvGmLyjhjsSkiIisic2rxkLdSwo70rdllGuBGOjV0qQj3oAtn0hf2cl/G78KYMIyRyWfXLB4hRYaVoQv7qVKq5cHPUnpHJEKfS2bq3vLbOYdJF8DRuAYUcQAFYcFcFcxj6PkwzOnXduZu+lfbp/Fo0U7aRD6RYEzWU+GEz/AC5f5YE3G8o1CsUhmf0gPs5n/MJ+BcRlRmeSWcZ+zpZUuw20byisLXUkEgD0RgdUS5bEjmqySmZm0G5p5taWWll1Ti0lN9zEgJBpeqo1JGApFDIzOooi25ojWFtEc+iRSIEdMtcu7QmmvJ5xAZRgsoDam1Kod6TfNbtRXDhEUWNdzU5KqkJE6UguvkOqumqUi6AlAOpVBU1HCYEZkGbX7el/avf03Ihe4sH0gfrkr7FXxxWRGoZBfZEnXV5Oj4YIMwbNX9sSV3jr6tEv+0EVj/PT9sPV9Wz8ERhEo3N5TXBcEzSgu/q2KUph92KTcbfJlWjRf9O6m9XXeoK16awIdYASAEgDw96KuY90AMbF1CKB+zq6T3mIDpACxQLACwB8456vtd/2bXwCPln0jVM7lq6CxlJB3z4QyOYiq/8AQlXXFIjMskc1jtoyiZkPttpUpaUpW2VHeqKSahQ4QeqAuQ2V2TbtkzbaCtK1AIebWlJSKhWAoSdRSOuBS+5851L8pZryPRcvrHMpCD/eDIiVyLsMTuS5l6C8vTFB/wC4lwqQfeAgO8rOYq3ixOOSjmCXwSAdYfR93nKQofkEEGQWc9d23JhR1BxonmCEGBUakM89nbJj+WPmhcli5ZMZQNT8uJiXvaMlSRfF1VUmhwqeERSFGz//AGcz/mE/AuIyo95g/s1z26/hTBBmkxSHzTnP+3pn2jP9NuPk+u4vmf8Ase8xLzaRi2rRLP4F4pJ5lin5orIiZzMW95TZoaUf1ksdCeVulWzzXd7+WAZlObX7el/avf03Ihe4sH0gPrkr7FXxxWRHdrOgyxY7UrLpcVMpYSzUputoVdulVa76mNABjhqgLDXMVk6pc0ZxSSGmUlDajqU4oFJu7bqKg/xQDIfPUK2w97Nn4IjKjRJfO/Z6UJBExUJAP6sawKcaLcli3ZL5SM2gyXpe/cCyjfpumoAJwqcN8IEJeAEgBIA5veirmPdADKxdQigkGdXSrvMQHSAFigWAFgCt23kHIzbynplm+4oAFV9acAKDBKgNUQDy38l5WdS2mabK0t1uC+pNKgAnekVwHDFBIWVZrcsyhlhNxtAolNSaCtdZxOJMAR2UWSEpPKQqbavqQClJvKTQEgkb0iuIgDjO5DSLzDDDrJU0xUNJvr3oOvEKqenVAEtYlkMyjKWZZNxtJJCalWJNTiok6zAEKM3tn+UeUBgh7Saa8lxYo5evXgAqgx4NUBcW183tnzTy332Lzi6FSr6xWgAGAVQYAQsBp5qrL/dj/Mc+aJYtyyWFYrMmyGZZFxsFRCalWJNTiok6zFIcsocn5eebDc2i+hKr4F4p31CK1SRwEwAWBYDEk0WpVFxBUVEXirfGgJqok8AgCTgCr2rkDITMwqYfYvOqIKlX1ipAAGAVTUkRATVr2Y1NMrZmE321gBSakVoajEYjECKCMyfyPlJFa1yjRbUtN1W/WoEA1GClEVB4eU7YAb2ZkFIS8wmYZYuupKlBV9ZoVAgmhVTUoxBc75Q5ISc8tK5tq+pCbqTfUmia1pvSOGAI1rNnZaTXyVKuRS1qHUVUgLlpl2EtoShtKUISKJSkBKQNgAwEAQFt5DSM28Xplm+4QAVX1pwAoMEqA1QAw82Fmfu3/wCrnzQFyesKwmJJotSqLiCorIvFW+IAJqok8AgCRgBIASAPD3oq5j3QAysXUIoJBnV0q+IwB4tCdQw0t103W20lSlUJokazQYmAIrJ7LCTnlqRKO31ITeULik0TWlaqSOGIBpaucKz5Z5bL75S42aKTo1mhoDrSkg4EaoCxYUzzZY04UC1c0oWMQW7t68Ka97jFBH5N5Uys+FmUc0ly7e3qk0vVp6QFdRiAc2/brEk1pZpRQ3eCbwSpVCdVboNNWuKDjk5lRKz4WZR3SaMgLF1SSK1pgoA0NDjyGAG+UGW8lIuhqaeuLKQu6EqVvTUAm6DTUYAkZ+3ZdiXEw+4GmiAQV1STUVACTvirkpWAKzLZ2rLWu7plp/EtpaUdKiMBzwFi7MPJWlK0KCkqAKVJNUkHUQRgRAFaczhWemZ8mLx0wc0N3Rr/AGl65drdp6WFdUBYsFqWg3LsuPPG622krWqhNEjEmgxPRAEfk3lRLT6VqlHL4QQFb1SaEio9ICuEAQ83nNs1pxba5ghaFKQoaNw0Uk0IqE44gxC2PUnnKsx1QSmaSknAXwpsV/iWABAli2Vighso8qJaQCDNuFAcJCTcUqpGJG9BprgBzYlsMzbKXpZd9tRICqFOINDgoAjEQBD2dl7IPzAl2X7zylKSE3Fiqk1qLxTT7p4YgH2UWUktIoQubcuJWopTvVKqQKnBIPAIoHElazLsumZQsBhSb4cVvBc4xvUoOeICqzGdezELu6ZavxIaWpHQqmI5oFsWmybWZmmg7LOJcQcLyTWh2Ea0nkMCEZlBllJyTgbmnbi1JvAXFq3tSK1SkjWDAEajOfZhNPKettwDrKIFsWeQn2320uMOIcbVqWghST0jh5IEIGZy9kG5gyy3qPBwNFGjWf1hISBUJprIxrSAJS3bbYk2tLNOBtF4JrQklR1ABIJJwJw4AYA52BlAxOoUuVWVoSbpUUKQL1K0F8CvRAEg96J5j3QAzsXUIoJFnV0n4jAEJl99lzvsHPhiBGW5gPrsz7BP9QQRWVrOOwpdtTqUAk3yqg10SylSueiUk9EGVGiZr7e09iTUus7+WadSNpZU2ooPQbyegQIxl9Hb0Jz/ANPcuCDNQymsZM5KPS69TiCAeKrWlQ5QoAxSGD5qbZNn2qW5jeIcvMPVwCVpqUk12KBH5oh9M7ZOSpty3VvOJJZv6VYPA0jetNkfiokEfxwIeM8tsLmbVUwDvGLrSE8GkUAVKptqoJ5kwYRY8t81cvKWWp9hThfZSlS1KVVKxUBe9pRNKkimzGsBcefR+ttSm5iUWokN3XG6/dSrBSRyBQBp+IwQZQbQ/wARq/8AIp/3AgU3jOT9kT3sHPhinyUX6O/7Gc9o38ERFZngkUP26pl0EtuTriFAEglJdVXEYiIUs2dvIGVkGGnpS+kKc0am1LKwapJBSVYgi6cK0xisiL9mYtBb1kt6QlRbWtoE4m6DVIrw0Bp0CAY0z6SGksvSAVLLqFflV+rPxCDCIfNHbOisOdUT9WU8scxaCx/qvQDMqyUmlMT0m8quDzZvHhF8JXz4FQiFNE+kFNlT8pLoxIQtdPxKUEI67qorIjpnjnDLSUjZ7ZITowXAPvJbCUpSeQqJV0CAQmRGa6Xm7MQ8+pwPvBSm1JVRKBUhG9pRVaAmu3CkBcr2Z22Fy1qJYJoh+804muGkSFFCucFJTzKgVj7Pz9oM+wHxqgyImHs28mux0zKAtD/kyX7+kUUlejCyClVRQ4jClKwAwzB2gsTEwxU6NTYdpwBaVBJPJUKHuiAZWsof8Quf55H9VMC9xO5dT7ls2siTlDVppSkBX3bwNHXj+EeiOb8UCGx2JZTcpLtsMCiGxQbSeFStqiaknlgQdu+ieY90AM7F1CKCRY1dJ+IwBC5ffZU77Bz4YgRlmYD67M+wT/UEEViBIOWBBFQXyCNoMtiIDuInGxrWmmVVDLjbrXJoXEktKpw3VBI6FQBavo7jezn/AKe5cEGbHFIfPmfCxUsWiHUaplF8p2LTRKj0i6eesQ+kaJmSsNLFmpfw0kyb6j+AEpbT0Cp51GKRmQ5XYW6/e/fE15r6f7RC9xvmcr7Inq+oc7op8mUfR+B3Rf2eTmvPpEU7jERWV60f8Rq/8in/AHAgU3nOT9kT3sHPhinyUX6PH7Gc9q38ERFZmk+p4Ww8ZUEvibd0QFCb+kVSl7DriFOmVdoz8xMoYtRxSFoUkXXAEobv035DeBFCDXHCvLFCPojJHJ9EhJtyzZvXKlSzgVLUaqVTgxOA2UinyLlhZ/lEhNM6ytpYH8VKp7QIA+eMm7b0Vl2k1X9sJcAbbyylf+mIfQ9yusXQ2PZL6RRS0uVPK4dMnsrAElPTAtLKGSpikplSeQJb06u0kQId8/oPl7B4Cxhz6RVe8QYRqWbY/wD1MjT1KIB8TCMlcbdZu/viqc19R7oF7iw5+ftBn2A+NUCIg7Zte1USLLUypxEo6hKW8EALbCQQm8nfUu0wNK9cCmk5l8nEMynld8LcmANWpCATvDXWq9WvMNlYEZlWXdd15y7W95Qq7TXeqKUpw1pSIUdWYp6xrUZVMC6QEKcANf1Lg3wJ4SMelEUH0clQIBBqDiDtHAYHyI76J5j3QAzsXUIoJJjV0q+IwBCZf/ZU77Bz4YgRln0f/rsz7BP9QQR9MEf4yPtz/toE7icz92BeZZnUDfNkNOH/ALaqlBPMvD88GEN/o86p3nZ7lwQZscUhiP0hvrEl7N34kRGVGjZrPsaS9kO8xQzKc92Ty2J/ytAOifum+NSXkgJodlQlJG3GIwj3ldnY8ss4ywYU244EpdcKgUUBBVcpib1OGlATrgLFqzDZOrZl3Zp1JSX7obB1lpOIVzKUo05ADBBmf50LPckrZcdpQOOJmWlH0SQQoiu0LSajYRtgUncr87qZuQcl0S621upuOLUpJQkfeu0xNdWIELksW/MZYzjEgtx1JSX3NIkHA6MJCUmnBWhI5KQQZl1mf4jH+fX/AFVRClq+kDY1HJeaSMFhTLh5RvkV5wVjoEVkRfc1uUHltmtKWautfqXNt5OpR/iTdPTAjLZFB8n5Q2YWp6YlhgQ+ptI517zsUmPk+jas7ljAWGlKR9VLJTyJSNEf9KzFIikZiZHSWi46dTLJ95agkdgXBBlsz5ZPLfl2plpJUWLwcAxOiVQlQHDdUkV5CdkAiq5IZ1fI7PEsplTjjYUGnAoBFCSUhY172vBWoA1QFjhmWsBb8+JpQOil7xvnUp5SSkAbaXio01YbYIrO2fn6+17AfGqDIi2ZUWR5Tk0xdFVssMPJ271AvjpQVQHeRGYi3v20ks/99rsDiR/pV0mAZT8of8Quf55H9VMC9xe8/Ni3mWZtIxbVonD+BVSknmXh+eBETeaG3vKbOShZq5LnRK2lFKtq93DnSYBl1d9E8x7oEGdi6hFBJMej0n4jACzMulxCkOJCkKBCkqFUkHWCDrEAM7NsKWl1FUuw00pQoS2gJJGuhIGIrACiwpbT+UaBrT1vaW4NJWl2t6la0w5oAeTcqh1Cm3UJWhQopChVJGwg64Ab2ZY0vLXvJmW2r1L2jSE1pqrTXSpgB/ADC07DlpkpMyw06UghJcQFEA6wKjDUIAdycohptLbSEoQkUShIokDYANUAe5iXS4gocSlSFYFKgCCOUHXAEFLZDWc2sOIk2AsGoNwYHkBwEAWGAGto2e0+gomG0OIP3VpCh1GAIeTyHs9pYW3JsJUMQbgNDyV1QBPwBEpyakw7phKsB29f0gbTfv1revUrWuNYAd2jZ7T6Lkw2h1FQbq0hSajUaHhgDlZlkMSwUJZltoKoVaNITWmqtNesxAPYoIiYyZk3HtO5LMqevBWkKAV3hS6a7RQdUQD+clUOtqbdSlaFCikKFUkbCOGKBpZViS0re8mYbavUvaNITWmqtNdKmIB/AEBM5FWe4srck2Cs4k3AKnlAwMBcmZdhLaAhtKUITgEpASkcwGAgBlaNhS0woKmJdl1QFApaEqIGwEjVADtuXQlAbSlIQE3AgDehNKXaaqUwpAEfJZOSjKwtmWYbWnUpDaUqGFMCBsgBHcnJRTpdVLMF0qvlwtpK79a3r1K1qAawA9m5VDqFIdQlaFeklQCknhxB1wA3s6xpeXKjLsNNFQAUW0BNQNQNBjSpgB476J5j3QAzsXUIoJNj0elXxGAOsAEALACwAsALACwAsALACQAkAJABACQAkAJACQAkQCRQJEAkAEAJACQAkAJACGAEgAgAgDw96KuY90ANLFGAigkXV3FHAlJxw1gwBzNpNjWr/SfCAE3Va4/YfCAF3Va4/YfCAF3Va4/YfCADdZrj9h8IAXdZnj9h8IAXdZnj9h8IAN12eP2HwgA3XZ4/YfCADddnj9h8IATdZrj9h8IAN1muP2HwgBN1muP2HwgBN1WuP2HwgA3Va43YfCAE3Va43YfCAE3Ua43YfCAE3Ua43YfCADdRrjdh8IgE3Ta43YfCAE3Ta43YfCADdNrjdh8IATdJrjdh8IATdJvjdh8IAN0m+N2HwgBN0m+N2HwgBN0W+N2HwgA3Rb43YfCADdFvjdh8IAN0W+N2HwgBrOT18XGwaHWoimGwQBIWUxSkUEi63WAGD1nAwBy3MEAG5ggA3MEAG5ggA3MEAG5ggA3MEAG5ggA3MEAG5ggA3MEAG5ggA3MEAG5ggA3MEAG5ggA3MEAG5ggA3MEAG5ggA3MEAG5ggA3MEAG5ggA3MEAG5ggA3MEAG5ggA3MEAdmbOAgB+23SAP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48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http://2.bp.blogspot.com/-_cFSq9silY8/T61-34ES2pI/AAAAAAAAEKw/3c6up5DYkkM/s1600/IMG_6903+cop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524" y="2667319"/>
            <a:ext cx="2940952" cy="2477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Pride of Life</a:t>
            </a:r>
            <a:endParaRPr lang="en-US" dirty="0"/>
          </a:p>
        </p:txBody>
      </p:sp>
      <p:sp>
        <p:nvSpPr>
          <p:cNvPr id="12" name="AutoShape 8" descr="data:image/jpeg;base64,/9j/4AAQSkZJRgABAQAAAQABAAD/2wCEAAkGBxQSEBQUEBQVFhQXGRkXGBUXGB4XFxsXIBofGhoYGBgYHCggGBslHBcXITEiJSkrLi4uHB8zODMsNygtLisBCgoKDg0OGhAQGi0kHCQsLCwtLCwsLiwsLCwsLCwsLCwsLCwvLCwsLCwsLCwsLCwsLCwsLCwsLCwsLCwsLCwsLP/AABEIAL8BCAMBEQACEQEDEQH/xAAcAAABBQEBAQAAAAAAAAAAAAAAAQQFBgcDAgj/xABOEAABAgMDBQsIBggFBAMAAAABAgMABBEFEiEGBxMxURUiQVJhcYGRobHRFBcyU3OSstIINDVCYoIWIzNUcpOzwTZ0orTCQ2N1gyQlo//EABsBAQEAAwEBAQAAAAAAAAAAAAABBAUGAwIH/8QANxEAAgECAwQJAwMDBQEAAAAAAAECAxEEElEFITGhExQVQVJhcZHRMrHBIjRyQoHwIyQz4fFi/9oADAMBAAIRAxEAPwDZX3iSQDQDDDhPPwCAGl9HGT7w8Y+bo+sktH7Bfb4yfeHjC61GSWj9gvt8ZPvDxhdajJLR+wX2+Mn3h4wutRklo/YL7fGT7w8YXWoyS0fsF5vjJ94eMLrUZJaP2FvN8ZPvDxhdajJLR+wt5vjI94eMLoZJaP2C83xke8PGLdajJLR+wt5vjI94eMLoZJaP2FvN8ZHvDxhdajJLR+wtW9qPeHjC61GSWj9gq3tR7w8YXWoyS0fsLVvaj3h4wutRklo/YWrW1HvDxhdajJLR+wtWtqPeHjC6GSWjCrW1HvDxhdDJLRi1a2o94eMLrUZJaP2CrW1HvDxhdDJLRi1a2o94eMLoZJaMWrW1HvDxhmWoyS0YVa2o6x4wzLUZJaMWrO1HWPGGZajJLRhVnajrHjDMtRklowvNbUdY8YZlqMktGJVrajrHjDMi5JaMLzW1HvDxhmWpMktGJVraj3h4wuhkloxKtbUe8PGF0MktGFWtqPeHjC6GSWjFWbovJOGsitRTaDFPkcMO3hADJHDzq+IxAYA4gXjgNZ7458/RE3ZHm4NgiFzMLg2CAzMLg2CAzMLg2CAzMLg2CAzMLg2CAzMLg2CAzMLg2CAzMLg2CAzMLg2CAuwuDYOqAuwuDYOqAuwuDYOqAzMLg2DqgMzC4Ng6oDMwuDYOqAzMLg2DqgMzC4Ng6oDMwuDYOqAzMLg2DqgMzC4Ng6oDMwuDYOqAzMLg2DqgMzC4Ng6oDMwuDYOqAzMLg2DqgMzC4Ng6oDMwuDYOqAzMLg2DqgMzN3sH6gx7BHwRvqX0R9Dg8Z+4qfyf3Pdju1Aj0MY7N6ulXeYgMDc9I857458/Q1wR5iFJmxsl5qaF5lvecdZuIPMT6XQDHtToVKm9LcYmIx9Cg7Tlv0W9j79BZgkpS5KrWNaEvVX1FIj06pPgmr+p4dq0bXcZJauO77kFaNnOy67j6FIVsI1jaDqI5o8JwlB2kjNpVqdWOam7o8SMop5xLbYqtZokVpjznVqiRi5OyPqpUjTg5y4In/0BnvVJ99PjHv1SrpzMDtbCeLkyPtrJ2YlEpVMJSkKNBRQUa0rqEedSjOmryMjD4yjiG1Td7eRzsWwn5sqEukKuUvVUE660169RhTpTqfSXEYulh7dI7XH03kXONNqccbSlCAVKN9Ooa+HGPuWGqRV2jxp7Tw1SShGW9+TK/GOZ4QBOM5JTamA8lr9WU3wbwBu0rWla6o91h6jjmtuMKW0cPGp0blvvbh3kHHgZoQBY2Mh51aErS0kpUARv06iKjCuEZCwtVq6Rr5bUwsZOLlvXkxXchp1KSpTaQACSStOoCp4YrwlVb7cyR2rhZNJSd/RlbBjGNie2WitSUpxUohIHKTQdpipXdkSUlFOT4LeWP9AZ71Sf5ifGMjqlXTma7tbC+Lkxla+S0zLN6R9CUpqE+mCanVgOaPidCcFeR7UMfQryyU3d+glkZMTM02XGGwpAJTUqAxGvWeUQp0J1FeKLXx1ChLLUdnx4D79Ap71Q99PjH31SroeHa2E8XJh+gU96oe+nxh1SroO1sJ4uTG1o5IzbDSnXmwlCaVN9J1kAYA7SI+Z4epBZpLcetLaOHqzUISu35MWzsj5t9pLrTYKFVob4BwNNRO0Qhhqk1mS3Eq7Rw9KbhOW9eQ4/QKe9Ukc7ifGPrqlXTmefa2F8XJkPZ9kOvPlhoAuC9UXgBvTQ4nDXHlGnKUsq4mXVxFOlT6ST3buZLryEnQCS0kACpN9Orrj16pV05mKtrYV7lLkytRjGxN1sH6gx7BHwRvqX0L0OExn7ip/J/c8WLqEehjDxvV0q7zEBgbnpHnPfHPn6GuCLLkDk6JyYJcFWW6KWOMr7qOY0JPIOWMnC0eklv4I1208Y8PS/T9T4eWr+C05zcoCylErLm4VJqspwo3qCBTVWh6Byxk4ytlWSJrNj4NVG69TfZ7r66mYNKKVBSCUqBqFDAg7Qdsa1bt6OlaUlZ70bI/JC07KbU4BpS2FJVTU6BQ05CQQRsMbdx6eir8bczkI1XgcZJR+m9mvIxvEchjTnX8TdMjQU2dLlZJOjCiSamhqeHkMbzD7qUb6HEbQtLFTy6mIz06p5xTi1ElairEk6zWgrqFKCNLKTk22dpTpRpRUIrhuFs8q0rYQSCVoAoaGpUANUWF8ysSrbJJy4Wf2LTnQtFS50thRutoSLtcLx3xJG2hTGTjJt1MvcjWbGoqOHz23tv2W4p0YZtyUyZsryqaba+76Th2NpxV4dIj1o0+kmkY2MxHQUXPv4L1fA2qyptEzK3mgA2oLQkcF0EoHYI3MJKcLrgcbXpyoVrS4qzf3MCWi6SNhI6sI0Vrbju07q4kQGmZn0KuzKiTdq2kCuFQFE0HMpMbLAXtI5zbzjemlx3v7fDITOhaClzxbCjdbQkXa4XiLxw5imPHGTbqZdDM2NRUcPntvbfLcU6MM24QBtGbVChZzZUSbylkVNcLxApXgwjc4S/RK5x212nipW7rfYyzKefU9OPqKiRpFhIJqAlJKU0HBgI1leblNvzOowdJUqEIpdyv6veXFM+qRsNrRm66+TdI1i8SoqGwhAArtpGXndLDq3FmndFYraMsyvGP43fc85pb63n1rWtQShKReUVYqJJ1nXRPbDA3cm2y7cyxpwjFJXb4LT/wBGmdO0VeWJQhakhDYrdURiok40OwCPjGzeeyfceuxaMegcmk7vTQc29PrNgS4cUVLcUkEk1JCVKUKk68EJj6qTfVo34s88NRitpTyqySfNJfkhM3trKZnW0lR0bh0ak13tT6JpqreoOkx4YWo41Eu5mbtTDqrh5O29b/nkXfOqyoyIUkkBDiSoA8BBTj0kRm41Po7rU0uxJRWIafenb7mXWNZ65h9tpqt5ZpUfdT95XQMY1tODnJRR02IrRo03UlwXPRFkzgZRF1wSzKzoWd6TU79YwNTXfAauep2RkYqtd5I8Ea7ZeDVOPTTX6pb/AEX+cinRhm3N1sL6gx7BHwCN9S+iPocJjP3FT+T+54sXUI9DGHjerpV3mIDA3PSPOe+OfP0NcEbFmxkQ3IJVTF1Slk8lbo7Ext8HG1K+pyO2arniXHuikvyZnlfOl6emF1qL5SP4U70d1emNbXlmqSZ0mApdHhoR8r++8h48TLN0yGbu2dLDagHrx/vG7wytSj6HE7Sd8VU9TEZ4VdcCeFawPeNI00/qZ2dLdCN9F9jcLcX5NZrlMNGzdHPdujtpG6qPJSfkji8Mumxcb98r87mEgRoztyayLltJaEunYu8fygq/tHth43qxRh7Qnkw035W99w2yjmtLOTC+M4qnMDdHYBHzWlmqSfmemEh0dCEdEiOjzMgtkv8A/DstTmp6c3iNqWAMVdP/ACTsjLX+lRv3y+xq5/7nGKP9NPe/OX/X4ZdM1T16z7vEcWnror/lGZgnel/c02242xN9Uvj8GXZQMaObmEbHXOq8SOwiNZVVpyXmdNhZ56EJf/K+wwjzPc2LNbLXbPSqmLi1q6Abg+GNvg42pX1OR21PNimtEvn8mY5UzOlnZhe1xQ6E70diY1taWapJ+Z0uChkw8I+S57yLjyMkCYA3Wyk+S2Y3e/6UuFK5wi8rtrG8h+ikr9yOIrvp8XK39UvzYwoqJxOs4nnjRnb2tuR6UsmgJJA1AmtObZFJZI1fNLLXZNa+O4epIA76xtMDG0G9Wcttyd66jovuUHLaZ0loTCuALuj8qQnvBjBxDvVkze7OhkwsF5X93chis0oSaDUK4DmEeJmWXEG3ClQUnWkhQ5wajtEE7b0Gk1Z8GbtOITO2eqmp5mqeQlNR1GkbuSVWl6o4im3hcUr/ANMvyZtLVs6RLhFJuaBSgfeaZ4VchJ/47DGvj/o07/1S5I6Kf+8xGRf8cOOkpaf556lQjDNsEAbpYX1Fj2CPgjfUvoj6HCYz9xU/k/uebF1CPQxh43q6Vd5iAwNz0jznvjnz9DXBG6ZG4WdLU9Uk9NKntjd0P+KPocTtDfiqn8mYbMLvLUdqlHrNY0jd22drFWil5HhKCohKdZIA5zgIWvuPptLezfXViUkiTqZZ+FFB3RvXanT9EcJFPEYiy4yl92Ylk4xpZyXSfvOpr13j3GNLRWapFeZ2eLlkoTa7k/g1LOjMXbPUnjrQnqN4/DGzxrtStqczsWGbFJ6Jv8fkxyNQdcWnN8Ljz751MMOK/McB3GMrC7pOWiNZtT9UIUvFJIqo5dcYps2SeTtlGamW2RqUarOxAxUerDnIj1pU+kmomPi8QqFGVR93D17i023lkzplIEmy6hr9W2pZ+6nDAXcBUYclIyamJjmtlTS3Grw2zauRSdVxct7S1f8ActGby2ETDbujYbYuqFUt6jUazgMcKRlYWopp2VjWbVw0qMo5puV13mfZwWblpP8A4rqutI8I1+KVqrN/suWbCQ8rrmVwmMc2BvFiIEtZzVf+myFHnu3j21jeU1kpLyRw+JfT4qXnL82MIvE4nWcTznXGjO4sluQVgBxZzGkeab47iEdagP7x9QWaSXmedWeSnKWib9kbNl/MBuzXxxkhsfmIT3VjcYmWWkzkNlwc8XDyd/beYjGlOzCANxyJYDNmsVw3hcP5iVnvjd4dZaSOK2jPpMXO2tvbcYlMPFa1LOtalKPOTX+8aVu7udnGOSKiu5W9jnEPoIA2zN0Fbms3/wAV3+G8aRucJfolc4za2Xrc7eXvYyjKm0VTE484o136kp5EJJCQOjHnJjV1puc22dTgqKo0IxWl36viRUeRlBAG6WF9RY9ij4BG+pfRH0OExn7if8n9zzYuoR6GMPG9XSrvMQGBuekec98c+foa4I17NjaiXZIM137NUkcNwmqVc2JHRG2wdRSp5e9HJ7YoOniOk7pb/wC/eZTbEoWJh1peBQtQx2VwPMRQxq6kcsmmdRQqKrSjOPekWDNzYhmJtLhH6pkhajwFYxQnnrvuYcse+EpZ537kYO1sUqNBxX1S3f273+CxZ08oRdEo2aqJCnacCdaUc5NCeQDbGRja27Iv7mv2Lg3fp5Ld3fJS8j5hLc/LrWaJC6EngqCkHrIjDw8kqkWzcY+Dnhpxjxt9t5oudWSW5JpUgEhtwLUBjvbpTXoJEbDGxbp3Xcc9sSrGFdxferL14mQ3htjUnW2ZcEMGTslwuC67OKSlKTgoNJxJI4Kgn3hGZbo6Dvxl9jUOaxGNio74007vzf8AnIqEYZti7WK0ZKynps4OzFGmjwhB+9075XQmM2muioufe9yNNiJLE4yND+mG9+q7vx7lJjCNyaFmed/WzKdqWz1FQ/vGwwD3yRoNvR/RTfm/wMs7EtdnUL4FtDrSog9hTHxjlaon5HtsOd8O46P7oqElLaV1tvjqSjrIH94xIrNJI21SfRwc9E37G1ZezWis18jCqQgfmUEdxjc4l5aTOO2ZT6TFwXnf23mHti8QlOKjgAMSTsAGuNIt/A7R7ld8C+5WyxlLJlZdQAWpV5fOKqI6FKA6Iz68ejoxh3miwM1iMbUrLglZfb7Ig838tpLRYHFvL90YdpEeGFjeqjN2pPJhZ+e73LpnefIlWUD7ztTzJQr+5HVGbjn+hLzNPsGF60paR+7RlUao6gVKCohI1qISOc4Dvi2vuF0t77jdcol+T2a9d+4yUj3bojd1XlpO2hxGEXTYqN++X5uYSI0Z24QAhgDeZVHktnAeql69KUVPaI3i/RS9EcPN9Pim/FL7swcHbGjO4CACANzsL6ix7FHwRvqX0R9DhMZ+4qfyf3EsXUI9DGHjerpV3mIDA3PSPOe+OfP0NcEOLLnHWXUrYUUOVoCOU6iDgQcMDH1CUou8eJ51qdOpBxqK8TUXsuWWZrQPoqU3W3XwBS/THea7gJPDhjhGzeKjGeSS9WczHZVWpR6Wm+O9R8vXUkMqWZhEpWzLiRipSUJF5STiVNnVe4dVTwR6VlNQ/wBI8MFKjKvbFXfdvff5mR2RZ6pp/R3qLUFqqQTVQSVEHlJBxjU04OpK3edXXrKhTz23Ky99xH6xHmZHAt1i5wJlhAQsJeSMBfwUBsvDX0gxl08ZOKs96NTiNkUKssy/S/Lh7HVzLwVvNyMuhfHO+NduCB3x9PFrioK58rZLtaVaTWnD8srNq2o7MuFx9ZUrVsAGxIGAEYs6kpu8mbGhQp0IZKashLKnAy6lxTaHQK7xfok01nmhCWWV2rlrU3Ug4qTj5riWuYziuOIuOSsupHENSnDVgcIynjW1ZxVjVx2NCEs0akk9SmTDl5SlABN4k3RqTU1oOQaow27u5uIrKkuNi2WVl2qXQEsyrCcACRUFVBSqqazGVDFuCtGKNVX2Sq0s06kn+PQS2cu1zLSm3Zdg1BCVGpKCRS8muoiFTFucbOKLh9kxoTU4Tl6a+TI7JzKPyOpSw04utQ4v0k4UoCNQ8Y86Nbo+5NmRi8F1njNpaLgycdzlvLFFy7ChsN4jtj3eOk+MUYMdh04u6nJHhnOMtBqmVl0namo7oixrXCKPqWxYS3OpIhMqcpXJ5TanEJRcCgAkkjEipx5hHjWruq1dcDMwWChhVJRd76+Q9sHLMyjaUtSzN4ChcNQtWNd8RH3SxPRqyijxxOzFiJOU6kradyHc9nCW8m69Ky6xrAVU0O0V4Y+pYxyVpRR5U9jxpO8Kkl6FMMYZuCbydyh8kqRLsuLvXg4sb5OFKJPBtj3pVuj/AKUzCxeD6xxm0tFwZPO5zHlJKVy7KkkUIJUQRsIMe7x0nucUYMdh04u6m7/2KfaU2HXVOJbQ2FUo2gUSKADDnpXpjDnLNK9rG3o03TgouTdu98RtHyehLWBbIlVKVoGnVGlC4K3aVxTz17I9aVXo3eyZi4rDOuks7ivLv9SyqznvkEFhkg4EEq1Rk9el4Ua1bCpLepvkVK2LQD7l9LLbIugXGxRNak3uc17BGLUmpu6VvQ2uHoulDK5OXmxjHme4QBudhfUWPYo+CN9S+iPocJjP3FT+T+4li6hHoYw9a1dKu8xAYE56R5z3xz5+hrghEqoQRrGIPLAr3np51S1FSyVKUSSo6yTrJg227skYqKUUtyLhkTlsZUBmYqpj7pGKm+QDhRyaxwbIzMPisn6ZcDUbR2Wq76Snul36P/smLfyqkUJcck0IVNOJKdIGykgHWpSiBjycMetXEUkm4fUzEwuz8XJxhWbVNO9r34aGaCNadGEAEAEAEAEAEAEAEAEAEAEAEAEAEAEAEAEAEAEAEAEAEAEAEAblYf1Fj2KPgEb6l9EfQ4TGfuKn8n9wsXUI9DGHrWrpV3mIDNFZuJkknSsazwr+SNX1GpqjqVt2hb6ZcvkTzbzPrWOtfyQ6jU1Re3aHhly+Q820z61jrX8kOo1NUO3aHhly+RfNtM+tY61/JDqNTVDt2h4ZcvkPNrM+tY61/JDqNTVDt2h4ZcvkPNrM+tY61/JDqNTVDt2h4ZcvkXzaTPrWOtfyQ6jU1Q7doeGXL5DzaTPrWOtfyQ6jU1Q7doeGXL5F82cz61jrX8kOo1NUO3aHhly+Q82cz61jrX8kOo1NUO3aHhly+Q82cz61jrX8kOo1NUO3aHhly+Q82Uz61jrX8kOo1NUO3aHhly+RfNlM+tY61/JDqNTVDt2h4ZcvkPNjNetY61/JDqNTVDt3D+GXL5DzYzXrWOtfyQ6jU1Q7dw/hly+Q82M161jrX8kOo1NUO3cP4ZcvkXzYTXrWOtfyQ6jU1Q7dw/hly+Q82E161jrX8kOo1NUO3cP4ZcvkTzYzXrWOtfyQ6jU1Q7dw/hly+Q82M161jrX8kOo1NUO3cP4ZcvkPNjNetY61/JDqNTVDt3D+GXL5DzZTPrWOtfyQ6jU1Q7doeGXL5E82Uz61jrX8kOo1NUO3aHhly+Q82cz61jrX8kOo1NUO3aHhly+Q82cz61jrX8kOo1NUO3aHhly+Q82kz61jrX8kOo1NUO3aHhly+RPNpM+tY61/JDqNTVDt2h4ZcvkPNpM+tY61/JDqNTVDt2h4ZcvkTzazPrWOtfyQ6jU1Q7doeGXL5DzazPrWOtfyQ6jU1Q7doeGXL5NEkJYtSyG1EEobCSRqqE0wrwRsoRyxSZzVeoqlWU1wbbONi6hH2eQ9a1dJ7zEB0gBYAWACAFigWAFgBYAWAFgBYAIAWAFgBYAUQAsAJACQAkAJACQAkAEAJACQAkAJEAkAJAHh70Vcx7oAj7F1CKB81q6T3mID3ACwAsANLStRiWSFTLzbSSboU4sIBNK0BUddAYAj/wBNLO/fpT+ej5ooHNn5SSb6w2xNS7rhqQhDqVKIGJwBrAHe1Lalpa75S+0zerd0i0ovUpWl440qOuAO9nzzT7YcYcQ62agLQoKSSDQ0IwwMAc7UtiXlgkzL7TIVUJLiwitNdLxxpUQB2s+eafbDjDiHWzWi0KCkmhoaEYGhwgBkxlPJrdDKJuXU6SUhtLqSu8NaboNa4GACdypkmXFNvTcu24n0kLdQlQwqKgmowIMAcf01s79/lP56PmgCWs6fafbDku4h1s1AWhQUkkYGhGEAebTtViWQFzLzbKSboU4sIBVStAVHXQHqgCNTlrZx1T0p/PR80AS8pONupvMrQ4njIUFDrEAR09lVJMuKbem5dtxNLyFuoSoVFRUE1GBBgDnL5XSDigludlVKOoB5BJ6L0ATNYAiZTKeTddDTU3LrdJIDaXUqWSASQEg1wAPVAHS1LelZZQTMzDLKlCoDjiUEjVUBRxEAcJXKqSdVdanJZatiXkE9VYAloAibQylk2HC3MTTDSwAShx1KVUOINCa4wA2/TSzv36U/no+aAJKzrTZmEX5d1t1Fbt5tQWmvCKpOvERAOYAIASAOb3oq5j3QAwsXUIoHzWrpV3mAOkQCwAsAVnL7JHdNhtrS6LRuaS9cv13qk0peFPSrXkgD5/y1sHc+bXL6TSXEpVfu3a3k1pSp74h9I2LIjNgJGabmvKS5RChc0V30009K+dVdkUlyk53Jhc7a5l2Re8naKQPxBBfdPugDnEAiyfR+ta8zMyxP7NSXUfwrqFDoUgH80EGePpC/s5L+N34UwYQxkcq/IcmWUtqpMPqeQ3tSL5vuflBw5SIDvJnMlkZoWvLn0/rXU0ZB1paNN/8AxLp1U2mCDM+zoN3rcmU8ZxodaED+8QqL8Mxsv+9v+6jwi2Jc0DI7JxNnyiZZtalpSparygAd8q8dWHDFIUzP/wDZzP8AmE/AuIyopebzNu1aUkt5bzjbgWpAuhJRgAQSCKnXtEBcic2lpuyNrttVolbpl3kD0VGpQDTaFgEHZXbArPOdNFbcmhtW0OtpsRB3Fgzg5q2pGSVMsPOLuFN9DgTilRCapKQKEEjXXCsUJlrzF2y49IvMuqKtAsJQTiQ2pNQmuwEKpyEDggiMzXNp9vS/tXv6bkQvcWH6QP12V9ir44rIhmc1ZcspucYeKnFMh4sKSKEXbxShQ1HZWteSBbknmPytc03kLyyttaSti8alKki8pAJ+6U1IHBdO2BGiu56jS2HvZs/BEZUXJjMpLqQlXlb+IBpdRwiuyKS5ecjMl0WbLlhtxTgKy5eWADUgCm9w+7AhPQAkAJAHh70Vcx7oAYWLqEUD9rV0nvMAdIgFgAigWAPnLPT9rv8As2vgEfLPpH0OX0ts314JQ3eUeQJqe6Po+TFszaRN2nNzb9MUKJvGmLyjhjsSkiIisic2rxkLdSwo70rdllGuBGOjV0qQj3oAtn0hf2cl/G78KYMIyRyWfXLB4hRYaVoQv7qVKq5cHPUnpHJEKfS2bq3vLbOYdJF8DRuAYUcQAFYcFcFcxj6PkwzOnXduZu+lfbp/Fo0U7aRD6RYEzWU+GEz/AC5f5YE3G8o1CsUhmf0gPs5n/MJ+BcRlRmeSWcZ+zpZUuw20byisLXUkEgD0RgdUS5bEjmqySmZm0G5p5taWWll1Ti0lN9zEgJBpeqo1JGApFDIzOooi25ojWFtEc+iRSIEdMtcu7QmmvJ5xAZRgsoDam1Kod6TfNbtRXDhEUWNdzU5KqkJE6UguvkOqumqUi6AlAOpVBU1HCYEZkGbX7el/avf03Ihe4sH0gfrkr7FXxxWRGoZBfZEnXV5Oj4YIMwbNX9sSV3jr6tEv+0EVj/PT9sPV9Wz8ERhEo3N5TXBcEzSgu/q2KUph92KTcbfJlWjRf9O6m9XXeoK16awIdYASAEgDw96KuY90AMbF1CKB+zq6T3mIDpACxQLACwB8456vtd/2bXwCPln0jVM7lq6CxlJB3z4QyOYiq/8AQlXXFIjMskc1jtoyiZkPttpUpaUpW2VHeqKSahQ4QeqAuQ2V2TbtkzbaCtK1AIebWlJSKhWAoSdRSOuBS+5851L8pZryPRcvrHMpCD/eDIiVyLsMTuS5l6C8vTFB/wC4lwqQfeAgO8rOYq3ixOOSjmCXwSAdYfR93nKQofkEEGQWc9d23JhR1BxonmCEGBUakM89nbJj+WPmhcli5ZMZQNT8uJiXvaMlSRfF1VUmhwqeERSFGz//AGcz/mE/AuIyo95g/s1z26/hTBBmkxSHzTnP+3pn2jP9NuPk+u4vmf8Ase8xLzaRi2rRLP4F4pJ5lin5orIiZzMW95TZoaUf1ksdCeVulWzzXd7+WAZlObX7el/avf03Ihe4sH0gPrkr7FXxxWRHdrOgyxY7UrLpcVMpYSzUputoVdulVa76mNABjhqgLDXMVk6pc0ZxSSGmUlDajqU4oFJu7bqKg/xQDIfPUK2w97Nn4IjKjRJfO/Z6UJBExUJAP6sawKcaLcli3ZL5SM2gyXpe/cCyjfpumoAJwqcN8IEJeAEgBIA5veirmPdADKxdQigkGdXSrvMQHSAFigWAFgCt23kHIzbynplm+4oAFV9acAKDBKgNUQDy38l5WdS2mabK0t1uC+pNKgAnekVwHDFBIWVZrcsyhlhNxtAolNSaCtdZxOJMAR2UWSEpPKQqbavqQClJvKTQEgkb0iuIgDjO5DSLzDDDrJU0xUNJvr3oOvEKqenVAEtYlkMyjKWZZNxtJJCalWJNTiok6zAEKM3tn+UeUBgh7Saa8lxYo5evXgAqgx4NUBcW183tnzTy332Lzi6FSr6xWgAGAVQYAQsBp5qrL/dj/Mc+aJYtyyWFYrMmyGZZFxsFRCalWJNTiok6zFIcsocn5eebDc2i+hKr4F4p31CK1SRwEwAWBYDEk0WpVFxBUVEXirfGgJqok8AgCTgCr2rkDITMwqYfYvOqIKlX1ipAAGAVTUkRATVr2Y1NMrZmE321gBSakVoajEYjECKCMyfyPlJFa1yjRbUtN1W/WoEA1GClEVB4eU7YAb2ZkFIS8wmYZYuupKlBV9ZoVAgmhVTUoxBc75Q5ISc8tK5tq+pCbqTfUmia1pvSOGAI1rNnZaTXyVKuRS1qHUVUgLlpl2EtoShtKUISKJSkBKQNgAwEAQFt5DSM28Xplm+4QAVX1pwAoMEqA1QAw82Fmfu3/wCrnzQFyesKwmJJotSqLiCorIvFW+IAJqok8AgCRgBIASAPD3oq5j3QAysXUIoJBnV0q+IwB4tCdQw0t103W20lSlUJokazQYmAIrJ7LCTnlqRKO31ITeULik0TWlaqSOGIBpaucKz5Z5bL75S42aKTo1mhoDrSkg4EaoCxYUzzZY04UC1c0oWMQW7t68Ka97jFBH5N5Uys+FmUc0ly7e3qk0vVp6QFdRiAc2/brEk1pZpRQ3eCbwSpVCdVboNNWuKDjk5lRKz4WZR3SaMgLF1SSK1pgoA0NDjyGAG+UGW8lIuhqaeuLKQu6EqVvTUAm6DTUYAkZ+3ZdiXEw+4GmiAQV1STUVACTvirkpWAKzLZ2rLWu7plp/EtpaUdKiMBzwFi7MPJWlK0KCkqAKVJNUkHUQRgRAFaczhWemZ8mLx0wc0N3Rr/AGl65drdp6WFdUBYsFqWg3LsuPPG622krWqhNEjEmgxPRAEfk3lRLT6VqlHL4QQFb1SaEio9ICuEAQ83nNs1pxba5ghaFKQoaNw0Uk0IqE44gxC2PUnnKsx1QSmaSknAXwpsV/iWABAli2Vighso8qJaQCDNuFAcJCTcUqpGJG9BprgBzYlsMzbKXpZd9tRICqFOINDgoAjEQBD2dl7IPzAl2X7zylKSE3Fiqk1qLxTT7p4YgH2UWUktIoQubcuJWopTvVKqQKnBIPAIoHElazLsumZQsBhSb4cVvBc4xvUoOeICqzGdezELu6ZavxIaWpHQqmI5oFsWmybWZmmg7LOJcQcLyTWh2Ea0nkMCEZlBllJyTgbmnbi1JvAXFq3tSK1SkjWDAEajOfZhNPKettwDrKIFsWeQn2320uMOIcbVqWghST0jh5IEIGZy9kG5gyy3qPBwNFGjWf1hISBUJprIxrSAJS3bbYk2tLNOBtF4JrQklR1ABIJJwJw4AYA52BlAxOoUuVWVoSbpUUKQL1K0F8CvRAEg96J5j3QAzsXUIoJFnV0n4jAEJl99lzvsHPhiBGW5gPrsz7BP9QQRWVrOOwpdtTqUAk3yqg10SylSueiUk9EGVGiZr7e09iTUus7+WadSNpZU2ooPQbyegQIxl9Hb0Jz/ANPcuCDNQymsZM5KPS69TiCAeKrWlQ5QoAxSGD5qbZNn2qW5jeIcvMPVwCVpqUk12KBH5oh9M7ZOSpty3VvOJJZv6VYPA0jetNkfiokEfxwIeM8tsLmbVUwDvGLrSE8GkUAVKptqoJ5kwYRY8t81cvKWWp9hThfZSlS1KVVKxUBe9pRNKkimzGsBcefR+ttSm5iUWokN3XG6/dSrBSRyBQBp+IwQZQbQ/wARq/8AIp/3AgU3jOT9kT3sHPhinyUX6O/7Gc9o38ERFZngkUP26pl0EtuTriFAEglJdVXEYiIUs2dvIGVkGGnpS+kKc0am1LKwapJBSVYgi6cK0xisiL9mYtBb1kt6QlRbWtoE4m6DVIrw0Bp0CAY0z6SGksvSAVLLqFflV+rPxCDCIfNHbOisOdUT9WU8scxaCx/qvQDMqyUmlMT0m8quDzZvHhF8JXz4FQiFNE+kFNlT8pLoxIQtdPxKUEI67qorIjpnjnDLSUjZ7ZITowXAPvJbCUpSeQqJV0CAQmRGa6Xm7MQ8+pwPvBSm1JVRKBUhG9pRVaAmu3CkBcr2Z22Fy1qJYJoh+804muGkSFFCucFJTzKgVj7Pz9oM+wHxqgyImHs28mux0zKAtD/kyX7+kUUlejCyClVRQ4jClKwAwzB2gsTEwxU6NTYdpwBaVBJPJUKHuiAZWsof8Quf55H9VMC9xO5dT7ls2siTlDVppSkBX3bwNHXj+EeiOb8UCGx2JZTcpLtsMCiGxQbSeFStqiaknlgQdu+ieY90AM7F1CKCRY1dJ+IwBC5ffZU77Bz4YgRlmYD67M+wT/UEEViBIOWBBFQXyCNoMtiIDuInGxrWmmVVDLjbrXJoXEktKpw3VBI6FQBavo7jezn/AKe5cEGbHFIfPmfCxUsWiHUaplF8p2LTRKj0i6eesQ+kaJmSsNLFmpfw0kyb6j+AEpbT0Cp51GKRmQ5XYW6/e/fE15r6f7RC9xvmcr7Inq+oc7op8mUfR+B3Rf2eTmvPpEU7jERWV60f8Rq/8in/AHAgU3nOT9kT3sHPhinyUX6PH7Gc9q38ERFZmk+p4Ww8ZUEvibd0QFCb+kVSl7DriFOmVdoz8xMoYtRxSFoUkXXAEobv035DeBFCDXHCvLFCPojJHJ9EhJtyzZvXKlSzgVLUaqVTgxOA2UinyLlhZ/lEhNM6ytpYH8VKp7QIA+eMm7b0Vl2k1X9sJcAbbyylf+mIfQ9yusXQ2PZL6RRS0uVPK4dMnsrAElPTAtLKGSpikplSeQJb06u0kQId8/oPl7B4Cxhz6RVe8QYRqWbY/wD1MjT1KIB8TCMlcbdZu/viqc19R7oF7iw5+ftBn2A+NUCIg7Zte1USLLUypxEo6hKW8EALbCQQm8nfUu0wNK9cCmk5l8nEMynld8LcmANWpCATvDXWq9WvMNlYEZlWXdd15y7W95Qq7TXeqKUpw1pSIUdWYp6xrUZVMC6QEKcANf1Lg3wJ4SMelEUH0clQIBBqDiDtHAYHyI76J5j3QAzsXUIoJJjV0q+IwBCZf/ZU77Bz4YgRln0f/rsz7BP9QQR9MEf4yPtz/toE7icz92BeZZnUDfNkNOH/ALaqlBPMvD88GEN/o86p3nZ7lwQZscUhiP0hvrEl7N34kRGVGjZrPsaS9kO8xQzKc92Ty2J/ytAOifum+NSXkgJodlQlJG3GIwj3ldnY8ss4ywYU244EpdcKgUUBBVcpib1OGlATrgLFqzDZOrZl3Zp1JSX7obB1lpOIVzKUo05ADBBmf50LPckrZcdpQOOJmWlH0SQQoiu0LSajYRtgUncr87qZuQcl0S621upuOLUpJQkfeu0xNdWIELksW/MZYzjEgtx1JSX3NIkHA6MJCUmnBWhI5KQQZl1mf4jH+fX/AFVRClq+kDY1HJeaSMFhTLh5RvkV5wVjoEVkRfc1uUHltmtKWautfqXNt5OpR/iTdPTAjLZFB8n5Q2YWp6YlhgQ+ptI517zsUmPk+jas7ljAWGlKR9VLJTyJSNEf9KzFIikZiZHSWi46dTLJ95agkdgXBBlsz5ZPLfl2plpJUWLwcAxOiVQlQHDdUkV5CdkAiq5IZ1fI7PEsplTjjYUGnAoBFCSUhY172vBWoA1QFjhmWsBb8+JpQOil7xvnUp5SSkAbaXio01YbYIrO2fn6+17AfGqDIi2ZUWR5Tk0xdFVssMPJ271AvjpQVQHeRGYi3v20ks/99rsDiR/pV0mAZT8of8Quf55H9VMC9xe8/Ni3mWZtIxbVonD+BVSknmXh+eBETeaG3vKbOShZq5LnRK2lFKtq93DnSYBl1d9E8x7oEGdi6hFBJMej0n4jACzMulxCkOJCkKBCkqFUkHWCDrEAM7NsKWl1FUuw00pQoS2gJJGuhIGIrACiwpbT+UaBrT1vaW4NJWl2t6la0w5oAeTcqh1Cm3UJWhQopChVJGwg64Ab2ZY0vLXvJmW2r1L2jSE1pqrTXSpgB/ADC07DlpkpMyw06UghJcQFEA6wKjDUIAdycohptLbSEoQkUShIokDYANUAe5iXS4gocSlSFYFKgCCOUHXAEFLZDWc2sOIk2AsGoNwYHkBwEAWGAGto2e0+gomG0OIP3VpCh1GAIeTyHs9pYW3JsJUMQbgNDyV1QBPwBEpyakw7phKsB29f0gbTfv1revUrWuNYAd2jZ7T6Lkw2h1FQbq0hSajUaHhgDlZlkMSwUJZltoKoVaNITWmqtNesxAPYoIiYyZk3HtO5LMqevBWkKAV3hS6a7RQdUQD+clUOtqbdSlaFCikKFUkbCOGKBpZViS0re8mYbavUvaNITWmqtNdKmIB/AEBM5FWe4srck2Cs4k3AKnlAwMBcmZdhLaAhtKUITgEpASkcwGAgBlaNhS0woKmJdl1QFApaEqIGwEjVADtuXQlAbSlIQE3AgDehNKXaaqUwpAEfJZOSjKwtmWYbWnUpDaUqGFMCBsgBHcnJRTpdVLMF0qvlwtpK79a3r1K1qAawA9m5VDqFIdQlaFeklQCknhxB1wA3s6xpeXKjLsNNFQAUW0BNQNQNBjSpgB476J5j3QAzsXUIoJNj0elXxGAOsAEALACwAsALACwAsALACQAkAJABACQAkAJACQAkQCRQJEAkAEAJACQAkAJACGAEgAgAgDw96KuY90ANLFGAigkXV3FHAlJxw1gwBzNpNjWr/SfCAE3Va4/YfCAF3Va4/YfCAF3Va4/YfCADdZrj9h8IAXdZnj9h8IAXdZnj9h8IAN12eP2HwgA3XZ4/YfCADddnj9h8IATdZrj9h8IAN1muP2HwgBN1muP2HwgBN1WuP2HwgA3Va43YfCAE3Va43YfCAE3Ua43YfCAE3Ua43YfCADdRrjdh8IgE3Ta43YfCAE3Ta43YfCADdNrjdh8IATdJrjdh8IATdJvjdh8IAN0m+N2HwgBN0m+N2HwgBN0W+N2HwgA3Rb43YfCADdFvjdh8IAN0W+N2HwgBrOT18XGwaHWoimGwQBIWUxSkUEi63WAGD1nAwBy3MEAG5ggA3MEAG5ggA3MEAG5ggA3MEAG5ggA3MEAG5ggA3MEAG5ggA3MEAG5ggA3MEAG5ggA3MEAG5ggA3MEAG5ggA3MEAG5ggA3MEAG5ggA3MEAG5ggA3MEAG5ggA3MEAdmbOAgB+23SA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0" descr="data:image/jpeg;base64,/9j/4AAQSkZJRgABAQAAAQABAAD/2wCEAAkGBxQSEBQUEBQVFhQXGRkXGBUXGB4XFxsXIBofGhoYGBgYHCggGBslHBcXITEiJSkrLi4uHB8zODMsNygtLisBCgoKDg0OGhAQGi0kHCQsLCwtLCwsLiwsLCwsLCwsLCwsLCwvLCwsLCwsLCwsLCwsLCwsLCwsLCwsLCwsLCwsLP/AABEIAL8BCAMBEQACEQEDEQH/xAAcAAABBQEBAQAAAAAAAAAAAAAAAQQFBgcDAgj/xABOEAABAgMDBQsIBggFBAMAAAABAgMABBEFEiEGBxMxURUiQVJhcYGRobHRFBcyU3OSstIINDVCYoIWIzNUcpOzwTZ0orTCQ2N1gyQlo//EABsBAQEAAwEBAQAAAAAAAAAAAAABBAUGAwIH/8QANxEAAgECAwQJAwMDBQEAAAAAAAECAxEEElEFITGhExQVQVJhcZHRMrHBIjRyQoHwIyQz4fFi/9oADAMBAAIRAxEAPwDZX3iSQDQDDDhPPwCAGl9HGT7w8Y+bo+sktH7Bfb4yfeHjC61GSWj9gvt8ZPvDxhdajJLR+wX2+Mn3h4wutRklo/YL7fGT7w8YXWoyS0fsF5vjJ94eMLrUZJaP2FvN8ZPvDxhdajJLR+wt5vjI94eMLoZJaP2C83xke8PGLdajJLR+wt5vjI94eMLoZJaP2FvN8ZHvDxhdajJLR+wtW9qPeHjC61GSWj9gq3tR7w8YXWoyS0fsLVvaj3h4wutRklo/YWrW1HvDxhdajJLR+wtWtqPeHjC6GSWjCrW1HvDxhdDJLRi1a2o94eMLrUZJaP2CrW1HvDxhdDJLRi1a2o94eMLoZJaMWrW1HvDxhmWoyS0YVa2o6x4wzLUZJaMWrO1HWPGGZajJLRhVnajrHjDMtRklowvNbUdY8YZlqMktGJVrajrHjDMi5JaMLzW1HvDxhmWpMktGJVraj3h4wuhkloxKtbUe8PGF0MktGFWtqPeHjC6GSWjFWbovJOGsitRTaDFPkcMO3hADJHDzq+IxAYA4gXjgNZ7458/RE3ZHm4NgiFzMLg2CAzMLg2CAzMLg2CAzMLg2CAzMLg2CAzMLg2CAzMLg2CAzMLg2CAzMLg2CAuwuDYOqAuwuDYOqAuwuDYOqAzMLg2DqgMzC4Ng6oDMwuDYOqAzMLg2DqgMzC4Ng6oDMwuDYOqAzMLg2DqgMzC4Ng6oDMwuDYOqAzMLg2DqgMzC4Ng6oDMwuDYOqAzMLg2DqgMzC4Ng6oDMwuDYOqAzMLg2DqgMzN3sH6gx7BHwRvqX0R9Dg8Z+4qfyf3Pdju1Aj0MY7N6ulXeYgMDc9I857458/Q1wR5iFJmxsl5qaF5lvecdZuIPMT6XQDHtToVKm9LcYmIx9Cg7Tlv0W9j79BZgkpS5KrWNaEvVX1FIj06pPgmr+p4dq0bXcZJauO77kFaNnOy67j6FIVsI1jaDqI5o8JwlB2kjNpVqdWOam7o8SMop5xLbYqtZokVpjznVqiRi5OyPqpUjTg5y4In/0BnvVJ99PjHv1SrpzMDtbCeLkyPtrJ2YlEpVMJSkKNBRQUa0rqEedSjOmryMjD4yjiG1Td7eRzsWwn5sqEukKuUvVUE660169RhTpTqfSXEYulh7dI7XH03kXONNqccbSlCAVKN9Ooa+HGPuWGqRV2jxp7Tw1SShGW9+TK/GOZ4QBOM5JTamA8lr9WU3wbwBu0rWla6o91h6jjmtuMKW0cPGp0blvvbh3kHHgZoQBY2Mh51aErS0kpUARv06iKjCuEZCwtVq6Rr5bUwsZOLlvXkxXchp1KSpTaQACSStOoCp4YrwlVb7cyR2rhZNJSd/RlbBjGNie2WitSUpxUohIHKTQdpipXdkSUlFOT4LeWP9AZ71Sf5ifGMjqlXTma7tbC+Lkxla+S0zLN6R9CUpqE+mCanVgOaPidCcFeR7UMfQryyU3d+glkZMTM02XGGwpAJTUqAxGvWeUQp0J1FeKLXx1ChLLUdnx4D79Ap71Q99PjH31SroeHa2E8XJh+gU96oe+nxh1SroO1sJ4uTG1o5IzbDSnXmwlCaVN9J1kAYA7SI+Z4epBZpLcetLaOHqzUISu35MWzsj5t9pLrTYKFVob4BwNNRO0Qhhqk1mS3Eq7Rw9KbhOW9eQ4/QKe9Ukc7ifGPrqlXTmefa2F8XJkPZ9kOvPlhoAuC9UXgBvTQ4nDXHlGnKUsq4mXVxFOlT6ST3buZLryEnQCS0kACpN9Orrj16pV05mKtrYV7lLkytRjGxN1sH6gx7BHwRvqX0L0OExn7ip/J/c8WLqEehjDxvV0q7zEBgbnpHnPfHPn6GuCLLkDk6JyYJcFWW6KWOMr7qOY0JPIOWMnC0eklv4I1208Y8PS/T9T4eWr+C05zcoCylErLm4VJqspwo3qCBTVWh6Byxk4ytlWSJrNj4NVG69TfZ7r66mYNKKVBSCUqBqFDAg7Qdsa1bt6OlaUlZ70bI/JC07KbU4BpS2FJVTU6BQ05CQQRsMbdx6eir8bczkI1XgcZJR+m9mvIxvEchjTnX8TdMjQU2dLlZJOjCiSamhqeHkMbzD7qUb6HEbQtLFTy6mIz06p5xTi1ElairEk6zWgrqFKCNLKTk22dpTpRpRUIrhuFs8q0rYQSCVoAoaGpUANUWF8ysSrbJJy4Wf2LTnQtFS50thRutoSLtcLx3xJG2hTGTjJt1MvcjWbGoqOHz23tv2W4p0YZtyUyZsryqaba+76Th2NpxV4dIj1o0+kmkY2MxHQUXPv4L1fA2qyptEzK3mgA2oLQkcF0EoHYI3MJKcLrgcbXpyoVrS4qzf3MCWi6SNhI6sI0Vrbju07q4kQGmZn0KuzKiTdq2kCuFQFE0HMpMbLAXtI5zbzjemlx3v7fDITOhaClzxbCjdbQkXa4XiLxw5imPHGTbqZdDM2NRUcPntvbfLcU6MM24QBtGbVChZzZUSbylkVNcLxApXgwjc4S/RK5x212nipW7rfYyzKefU9OPqKiRpFhIJqAlJKU0HBgI1leblNvzOowdJUqEIpdyv6veXFM+qRsNrRm66+TdI1i8SoqGwhAArtpGXndLDq3FmndFYraMsyvGP43fc85pb63n1rWtQShKReUVYqJJ1nXRPbDA3cm2y7cyxpwjFJXb4LT/wBGmdO0VeWJQhakhDYrdURiok40OwCPjGzeeyfceuxaMegcmk7vTQc29PrNgS4cUVLcUkEk1JCVKUKk68EJj6qTfVo34s88NRitpTyqySfNJfkhM3trKZnW0lR0bh0ak13tT6JpqreoOkx4YWo41Eu5mbtTDqrh5O29b/nkXfOqyoyIUkkBDiSoA8BBTj0kRm41Po7rU0uxJRWIafenb7mXWNZ65h9tpqt5ZpUfdT95XQMY1tODnJRR02IrRo03UlwXPRFkzgZRF1wSzKzoWd6TU79YwNTXfAauep2RkYqtd5I8Ea7ZeDVOPTTX6pb/AEX+cinRhm3N1sL6gx7BHwCN9S+iPocJjP3FT+T+54sXUI9DGHjerpV3mIDA3PSPOe+OfP0NcEbFmxkQ3IJVTF1Slk8lbo7Ext8HG1K+pyO2arniXHuikvyZnlfOl6emF1qL5SP4U70d1emNbXlmqSZ0mApdHhoR8r++8h48TLN0yGbu2dLDagHrx/vG7wytSj6HE7Sd8VU9TEZ4VdcCeFawPeNI00/qZ2dLdCN9F9jcLcX5NZrlMNGzdHPdujtpG6qPJSfkji8Mumxcb98r87mEgRoztyayLltJaEunYu8fygq/tHth43qxRh7Qnkw035W99w2yjmtLOTC+M4qnMDdHYBHzWlmqSfmemEh0dCEdEiOjzMgtkv8A/DstTmp6c3iNqWAMVdP/ACTsjLX+lRv3y+xq5/7nGKP9NPe/OX/X4ZdM1T16z7vEcWnror/lGZgnel/c02242xN9Uvj8GXZQMaObmEbHXOq8SOwiNZVVpyXmdNhZ56EJf/K+wwjzPc2LNbLXbPSqmLi1q6Abg+GNvg42pX1OR21PNimtEvn8mY5UzOlnZhe1xQ6E70diY1taWapJ+Z0uChkw8I+S57yLjyMkCYA3Wyk+S2Y3e/6UuFK5wi8rtrG8h+ikr9yOIrvp8XK39UvzYwoqJxOs4nnjRnb2tuR6UsmgJJA1AmtObZFJZI1fNLLXZNa+O4epIA76xtMDG0G9Wcttyd66jovuUHLaZ0loTCuALuj8qQnvBjBxDvVkze7OhkwsF5X93chis0oSaDUK4DmEeJmWXEG3ClQUnWkhQ5wajtEE7b0Gk1Z8GbtOITO2eqmp5mqeQlNR1GkbuSVWl6o4im3hcUr/ANMvyZtLVs6RLhFJuaBSgfeaZ4VchJ/47DGvj/o07/1S5I6Kf+8xGRf8cOOkpaf556lQjDNsEAbpYX1Fj2CPgjfUvoj6HCYz9xU/k/uebF1CPQxh43q6Vd5iAwNz0jznvjnz9DXBG6ZG4WdLU9Uk9NKntjd0P+KPocTtDfiqn8mYbMLvLUdqlHrNY0jd22drFWil5HhKCohKdZIA5zgIWvuPptLezfXViUkiTqZZ+FFB3RvXanT9EcJFPEYiy4yl92Ylk4xpZyXSfvOpr13j3GNLRWapFeZ2eLlkoTa7k/g1LOjMXbPUnjrQnqN4/DGzxrtStqczsWGbFJ6Jv8fkxyNQdcWnN8Ljz751MMOK/McB3GMrC7pOWiNZtT9UIUvFJIqo5dcYps2SeTtlGamW2RqUarOxAxUerDnIj1pU+kmomPi8QqFGVR93D17i023lkzplIEmy6hr9W2pZ+6nDAXcBUYclIyamJjmtlTS3Grw2zauRSdVxct7S1f8ActGby2ETDbujYbYuqFUt6jUazgMcKRlYWopp2VjWbVw0qMo5puV13mfZwWblpP8A4rqutI8I1+KVqrN/suWbCQ8rrmVwmMc2BvFiIEtZzVf+myFHnu3j21jeU1kpLyRw+JfT4qXnL82MIvE4nWcTznXGjO4sluQVgBxZzGkeab47iEdagP7x9QWaSXmedWeSnKWib9kbNl/MBuzXxxkhsfmIT3VjcYmWWkzkNlwc8XDyd/beYjGlOzCANxyJYDNmsVw3hcP5iVnvjd4dZaSOK2jPpMXO2tvbcYlMPFa1LOtalKPOTX+8aVu7udnGOSKiu5W9jnEPoIA2zN0Fbms3/wAV3+G8aRucJfolc4za2Xrc7eXvYyjKm0VTE484o136kp5EJJCQOjHnJjV1puc22dTgqKo0IxWl36viRUeRlBAG6WF9RY9ij4BG+pfRH0OExn7if8n9zzYuoR6GMPG9XSrvMQGBuekec98c+foa4I17NjaiXZIM137NUkcNwmqVc2JHRG2wdRSp5e9HJ7YoOniOk7pb/wC/eZTbEoWJh1peBQtQx2VwPMRQxq6kcsmmdRQqKrSjOPekWDNzYhmJtLhH6pkhajwFYxQnnrvuYcse+EpZ537kYO1sUqNBxX1S3f273+CxZ08oRdEo2aqJCnacCdaUc5NCeQDbGRja27Iv7mv2Lg3fp5Ld3fJS8j5hLc/LrWaJC6EngqCkHrIjDw8kqkWzcY+Dnhpxjxt9t5oudWSW5JpUgEhtwLUBjvbpTXoJEbDGxbp3Xcc9sSrGFdxferL14mQ3htjUnW2ZcEMGTslwuC67OKSlKTgoNJxJI4Kgn3hGZbo6Dvxl9jUOaxGNio74007vzf8AnIqEYZti7WK0ZKynps4OzFGmjwhB+9075XQmM2muioufe9yNNiJLE4yND+mG9+q7vx7lJjCNyaFmed/WzKdqWz1FQ/vGwwD3yRoNvR/RTfm/wMs7EtdnUL4FtDrSog9hTHxjlaon5HtsOd8O46P7oqElLaV1tvjqSjrIH94xIrNJI21SfRwc9E37G1ZezWis18jCqQgfmUEdxjc4l5aTOO2ZT6TFwXnf23mHti8QlOKjgAMSTsAGuNIt/A7R7ld8C+5WyxlLJlZdQAWpV5fOKqI6FKA6Iz68ejoxh3miwM1iMbUrLglZfb7Ig838tpLRYHFvL90YdpEeGFjeqjN2pPJhZ+e73LpnefIlWUD7ztTzJQr+5HVGbjn+hLzNPsGF60paR+7RlUao6gVKCohI1qISOc4Dvi2vuF0t77jdcol+T2a9d+4yUj3bojd1XlpO2hxGEXTYqN++X5uYSI0Z24QAhgDeZVHktnAeql69KUVPaI3i/RS9EcPN9Pim/FL7swcHbGjO4CACANzsL6ix7FHwRvqX0R9DhMZ+4qfyf3EsXUI9DGHjerpV3mIDA3PSPOe+OfP0NcEOLLnHWXUrYUUOVoCOU6iDgQcMDH1CUou8eJ51qdOpBxqK8TUXsuWWZrQPoqU3W3XwBS/THea7gJPDhjhGzeKjGeSS9WczHZVWpR6Wm+O9R8vXUkMqWZhEpWzLiRipSUJF5STiVNnVe4dVTwR6VlNQ/wBI8MFKjKvbFXfdvff5mR2RZ6pp/R3qLUFqqQTVQSVEHlJBxjU04OpK3edXXrKhTz23Ky99xH6xHmZHAt1i5wJlhAQsJeSMBfwUBsvDX0gxl08ZOKs96NTiNkUKssy/S/Lh7HVzLwVvNyMuhfHO+NduCB3x9PFrioK58rZLtaVaTWnD8srNq2o7MuFx9ZUrVsAGxIGAEYs6kpu8mbGhQp0IZKashLKnAy6lxTaHQK7xfok01nmhCWWV2rlrU3Ug4qTj5riWuYziuOIuOSsupHENSnDVgcIynjW1ZxVjVx2NCEs0akk9SmTDl5SlABN4k3RqTU1oOQaow27u5uIrKkuNi2WVl2qXQEsyrCcACRUFVBSqqazGVDFuCtGKNVX2Sq0s06kn+PQS2cu1zLSm3Zdg1BCVGpKCRS8muoiFTFucbOKLh9kxoTU4Tl6a+TI7JzKPyOpSw04utQ4v0k4UoCNQ8Y86Nbo+5NmRi8F1njNpaLgycdzlvLFFy7ChsN4jtj3eOk+MUYMdh04u6nJHhnOMtBqmVl0namo7oixrXCKPqWxYS3OpIhMqcpXJ5TanEJRcCgAkkjEipx5hHjWruq1dcDMwWChhVJRd76+Q9sHLMyjaUtSzN4ChcNQtWNd8RH3SxPRqyijxxOzFiJOU6kradyHc9nCW8m69Ky6xrAVU0O0V4Y+pYxyVpRR5U9jxpO8Kkl6FMMYZuCbydyh8kqRLsuLvXg4sb5OFKJPBtj3pVuj/AKUzCxeD6xxm0tFwZPO5zHlJKVy7KkkUIJUQRsIMe7x0nucUYMdh04u6m7/2KfaU2HXVOJbQ2FUo2gUSKADDnpXpjDnLNK9rG3o03TgouTdu98RtHyehLWBbIlVKVoGnVGlC4K3aVxTz17I9aVXo3eyZi4rDOuks7ivLv9SyqznvkEFhkg4EEq1Rk9el4Ua1bCpLepvkVK2LQD7l9LLbIugXGxRNak3uc17BGLUmpu6VvQ2uHoulDK5OXmxjHme4QBudhfUWPYo+CN9S+iPocJjP3FT+T+4li6hHoYw9a1dKu8xAYE56R5z3xz5+hrghEqoQRrGIPLAr3np51S1FSyVKUSSo6yTrJg227skYqKUUtyLhkTlsZUBmYqpj7pGKm+QDhRyaxwbIzMPisn6ZcDUbR2Wq76Snul36P/smLfyqkUJcck0IVNOJKdIGykgHWpSiBjycMetXEUkm4fUzEwuz8XJxhWbVNO9r34aGaCNadGEAEAEAEAEAEAEAEAEAEAEAEAEAEAEAEAEAEAEAEAEAEAEAEAblYf1Fj2KPgEb6l9EfQ4TGfuKn8n9wsXUI9DGHrWrpV3mIDNFZuJkknSsazwr+SNX1GpqjqVt2hb6ZcvkTzbzPrWOtfyQ6jU1Re3aHhly+Q820z61jrX8kOo1NUO3aHhly+RfNtM+tY61/JDqNTVDt2h4ZcvkPNrM+tY61/JDqNTVDt2h4ZcvkPNrM+tY61/JDqNTVDt2h4ZcvkXzaTPrWOtfyQ6jU1Q7doeGXL5DzaTPrWOtfyQ6jU1Q7doeGXL5F82cz61jrX8kOo1NUO3aHhly+Q82cz61jrX8kOo1NUO3aHhly+Q82cz61jrX8kOo1NUO3aHhly+Q82Uz61jrX8kOo1NUO3aHhly+RfNlM+tY61/JDqNTVDt2h4ZcvkPNjNetY61/JDqNTVDt3D+GXL5DzYzXrWOtfyQ6jU1Q7dw/hly+Q82M161jrX8kOo1NUO3cP4ZcvkXzYTXrWOtfyQ6jU1Q7dw/hly+Q82E161jrX8kOo1NUO3cP4ZcvkTzYzXrWOtfyQ6jU1Q7dw/hly+Q82M161jrX8kOo1NUO3cP4ZcvkPNjNetY61/JDqNTVDt3D+GXL5DzZTPrWOtfyQ6jU1Q7doeGXL5E82Uz61jrX8kOo1NUO3aHhly+Q82cz61jrX8kOo1NUO3aHhly+Q82cz61jrX8kOo1NUO3aHhly+Q82kz61jrX8kOo1NUO3aHhly+RPNpM+tY61/JDqNTVDt2h4ZcvkPNpM+tY61/JDqNTVDt2h4ZcvkTzazPrWOtfyQ6jU1Q7doeGXL5DzazPrWOtfyQ6jU1Q7doeGXL5NEkJYtSyG1EEobCSRqqE0wrwRsoRyxSZzVeoqlWU1wbbONi6hH2eQ9a1dJ7zEB0gBYAWACAFigWAFgBYAWAFgBYAIAWAFgBYAUQAsAJACQAkAJACQAkAEAJACQAkAJEAkAJAHh70Vcx7oAj7F1CKB81q6T3mID3ACwAsANLStRiWSFTLzbSSboU4sIBNK0BUddAYAj/wBNLO/fpT+ej5ooHNn5SSb6w2xNS7rhqQhDqVKIGJwBrAHe1Lalpa75S+0zerd0i0ovUpWl440qOuAO9nzzT7YcYcQ62agLQoKSSDQ0IwwMAc7UtiXlgkzL7TIVUJLiwitNdLxxpUQB2s+eafbDjDiHWzWi0KCkmhoaEYGhwgBkxlPJrdDKJuXU6SUhtLqSu8NaboNa4GACdypkmXFNvTcu24n0kLdQlQwqKgmowIMAcf01s79/lP56PmgCWs6fafbDku4h1s1AWhQUkkYGhGEAebTtViWQFzLzbKSboU4sIBVStAVHXQHqgCNTlrZx1T0p/PR80AS8pONupvMrQ4njIUFDrEAR09lVJMuKbem5dtxNLyFuoSoVFRUE1GBBgDnL5XSDigludlVKOoB5BJ6L0ATNYAiZTKeTddDTU3LrdJIDaXUqWSASQEg1wAPVAHS1LelZZQTMzDLKlCoDjiUEjVUBRxEAcJXKqSdVdanJZatiXkE9VYAloAibQylk2HC3MTTDSwAShx1KVUOINCa4wA2/TSzv36U/no+aAJKzrTZmEX5d1t1Fbt5tQWmvCKpOvERAOYAIASAOb3oq5j3QAwsXUIoHzWrpV3mAOkQCwAsAVnL7JHdNhtrS6LRuaS9cv13qk0peFPSrXkgD5/y1sHc+bXL6TSXEpVfu3a3k1pSp74h9I2LIjNgJGabmvKS5RChc0V30009K+dVdkUlyk53Jhc7a5l2Re8naKQPxBBfdPugDnEAiyfR+ta8zMyxP7NSXUfwrqFDoUgH80EGePpC/s5L+N34UwYQxkcq/IcmWUtqpMPqeQ3tSL5vuflBw5SIDvJnMlkZoWvLn0/rXU0ZB1paNN/8AxLp1U2mCDM+zoN3rcmU8ZxodaED+8QqL8Mxsv+9v+6jwi2Jc0DI7JxNnyiZZtalpSparygAd8q8dWHDFIUzP/wDZzP8AmE/AuIyopebzNu1aUkt5bzjbgWpAuhJRgAQSCKnXtEBcic2lpuyNrttVolbpl3kD0VGpQDTaFgEHZXbArPOdNFbcmhtW0OtpsRB3Fgzg5q2pGSVMsPOLuFN9DgTilRCapKQKEEjXXCsUJlrzF2y49IvMuqKtAsJQTiQ2pNQmuwEKpyEDggiMzXNp9vS/tXv6bkQvcWH6QP12V9ir44rIhmc1ZcspucYeKnFMh4sKSKEXbxShQ1HZWteSBbknmPytc03kLyyttaSti8alKki8pAJ+6U1IHBdO2BGiu56jS2HvZs/BEZUXJjMpLqQlXlb+IBpdRwiuyKS5ecjMl0WbLlhtxTgKy5eWADUgCm9w+7AhPQAkAJAHh70Vcx7oAYWLqEUD9rV0nvMAdIgFgAigWAPnLPT9rv8As2vgEfLPpH0OX0ts314JQ3eUeQJqe6Po+TFszaRN2nNzb9MUKJvGmLyjhjsSkiIisic2rxkLdSwo70rdllGuBGOjV0qQj3oAtn0hf2cl/G78KYMIyRyWfXLB4hRYaVoQv7qVKq5cHPUnpHJEKfS2bq3vLbOYdJF8DRuAYUcQAFYcFcFcxj6PkwzOnXduZu+lfbp/Fo0U7aRD6RYEzWU+GEz/AC5f5YE3G8o1CsUhmf0gPs5n/MJ+BcRlRmeSWcZ+zpZUuw20byisLXUkEgD0RgdUS5bEjmqySmZm0G5p5taWWll1Ti0lN9zEgJBpeqo1JGApFDIzOooi25ojWFtEc+iRSIEdMtcu7QmmvJ5xAZRgsoDam1Kod6TfNbtRXDhEUWNdzU5KqkJE6UguvkOqumqUi6AlAOpVBU1HCYEZkGbX7el/avf03Ihe4sH0gfrkr7FXxxWRGoZBfZEnXV5Oj4YIMwbNX9sSV3jr6tEv+0EVj/PT9sPV9Wz8ERhEo3N5TXBcEzSgu/q2KUph92KTcbfJlWjRf9O6m9XXeoK16awIdYASAEgDw96KuY90AMbF1CKB+zq6T3mIDpACxQLACwB8456vtd/2bXwCPln0jVM7lq6CxlJB3z4QyOYiq/8AQlXXFIjMskc1jtoyiZkPttpUpaUpW2VHeqKSahQ4QeqAuQ2V2TbtkzbaCtK1AIebWlJSKhWAoSdRSOuBS+5851L8pZryPRcvrHMpCD/eDIiVyLsMTuS5l6C8vTFB/wC4lwqQfeAgO8rOYq3ixOOSjmCXwSAdYfR93nKQofkEEGQWc9d23JhR1BxonmCEGBUakM89nbJj+WPmhcli5ZMZQNT8uJiXvaMlSRfF1VUmhwqeERSFGz//AGcz/mE/AuIyo95g/s1z26/hTBBmkxSHzTnP+3pn2jP9NuPk+u4vmf8Ase8xLzaRi2rRLP4F4pJ5lin5orIiZzMW95TZoaUf1ksdCeVulWzzXd7+WAZlObX7el/avf03Ihe4sH0gPrkr7FXxxWRHdrOgyxY7UrLpcVMpYSzUputoVdulVa76mNABjhqgLDXMVk6pc0ZxSSGmUlDajqU4oFJu7bqKg/xQDIfPUK2w97Nn4IjKjRJfO/Z6UJBExUJAP6sawKcaLcli3ZL5SM2gyXpe/cCyjfpumoAJwqcN8IEJeAEgBIA5veirmPdADKxdQigkGdXSrvMQHSAFigWAFgCt23kHIzbynplm+4oAFV9acAKDBKgNUQDy38l5WdS2mabK0t1uC+pNKgAnekVwHDFBIWVZrcsyhlhNxtAolNSaCtdZxOJMAR2UWSEpPKQqbavqQClJvKTQEgkb0iuIgDjO5DSLzDDDrJU0xUNJvr3oOvEKqenVAEtYlkMyjKWZZNxtJJCalWJNTiok6zAEKM3tn+UeUBgh7Saa8lxYo5evXgAqgx4NUBcW183tnzTy332Lzi6FSr6xWgAGAVQYAQsBp5qrL/dj/Mc+aJYtyyWFYrMmyGZZFxsFRCalWJNTiok6zFIcsocn5eebDc2i+hKr4F4p31CK1SRwEwAWBYDEk0WpVFxBUVEXirfGgJqok8AgCTgCr2rkDITMwqYfYvOqIKlX1ipAAGAVTUkRATVr2Y1NMrZmE321gBSakVoajEYjECKCMyfyPlJFa1yjRbUtN1W/WoEA1GClEVB4eU7YAb2ZkFIS8wmYZYuupKlBV9ZoVAgmhVTUoxBc75Q5ISc8tK5tq+pCbqTfUmia1pvSOGAI1rNnZaTXyVKuRS1qHUVUgLlpl2EtoShtKUISKJSkBKQNgAwEAQFt5DSM28Xplm+4QAVX1pwAoMEqA1QAw82Fmfu3/wCrnzQFyesKwmJJotSqLiCorIvFW+IAJqok8AgCRgBIASAPD3oq5j3QAysXUIoJBnV0q+IwB4tCdQw0t103W20lSlUJokazQYmAIrJ7LCTnlqRKO31ITeULik0TWlaqSOGIBpaucKz5Z5bL75S42aKTo1mhoDrSkg4EaoCxYUzzZY04UC1c0oWMQW7t68Ka97jFBH5N5Uys+FmUc0ly7e3qk0vVp6QFdRiAc2/brEk1pZpRQ3eCbwSpVCdVboNNWuKDjk5lRKz4WZR3SaMgLF1SSK1pgoA0NDjyGAG+UGW8lIuhqaeuLKQu6EqVvTUAm6DTUYAkZ+3ZdiXEw+4GmiAQV1STUVACTvirkpWAKzLZ2rLWu7plp/EtpaUdKiMBzwFi7MPJWlK0KCkqAKVJNUkHUQRgRAFaczhWemZ8mLx0wc0N3Rr/AGl65drdp6WFdUBYsFqWg3LsuPPG622krWqhNEjEmgxPRAEfk3lRLT6VqlHL4QQFb1SaEio9ICuEAQ83nNs1pxba5ghaFKQoaNw0Uk0IqE44gxC2PUnnKsx1QSmaSknAXwpsV/iWABAli2Vighso8qJaQCDNuFAcJCTcUqpGJG9BprgBzYlsMzbKXpZd9tRICqFOINDgoAjEQBD2dl7IPzAl2X7zylKSE3Fiqk1qLxTT7p4YgH2UWUktIoQubcuJWopTvVKqQKnBIPAIoHElazLsumZQsBhSb4cVvBc4xvUoOeICqzGdezELu6ZavxIaWpHQqmI5oFsWmybWZmmg7LOJcQcLyTWh2Ea0nkMCEZlBllJyTgbmnbi1JvAXFq3tSK1SkjWDAEajOfZhNPKettwDrKIFsWeQn2320uMOIcbVqWghST0jh5IEIGZy9kG5gyy3qPBwNFGjWf1hISBUJprIxrSAJS3bbYk2tLNOBtF4JrQklR1ABIJJwJw4AYA52BlAxOoUuVWVoSbpUUKQL1K0F8CvRAEg96J5j3QAzsXUIoJFnV0n4jAEJl99lzvsHPhiBGW5gPrsz7BP9QQRWVrOOwpdtTqUAk3yqg10SylSueiUk9EGVGiZr7e09iTUus7+WadSNpZU2ooPQbyegQIxl9Hb0Jz/ANPcuCDNQymsZM5KPS69TiCAeKrWlQ5QoAxSGD5qbZNn2qW5jeIcvMPVwCVpqUk12KBH5oh9M7ZOSpty3VvOJJZv6VYPA0jetNkfiokEfxwIeM8tsLmbVUwDvGLrSE8GkUAVKptqoJ5kwYRY8t81cvKWWp9hThfZSlS1KVVKxUBe9pRNKkimzGsBcefR+ttSm5iUWokN3XG6/dSrBSRyBQBp+IwQZQbQ/wARq/8AIp/3AgU3jOT9kT3sHPhinyUX6O/7Gc9o38ERFZngkUP26pl0EtuTriFAEglJdVXEYiIUs2dvIGVkGGnpS+kKc0am1LKwapJBSVYgi6cK0xisiL9mYtBb1kt6QlRbWtoE4m6DVIrw0Bp0CAY0z6SGksvSAVLLqFflV+rPxCDCIfNHbOisOdUT9WU8scxaCx/qvQDMqyUmlMT0m8quDzZvHhF8JXz4FQiFNE+kFNlT8pLoxIQtdPxKUEI67qorIjpnjnDLSUjZ7ZITowXAPvJbCUpSeQqJV0CAQmRGa6Xm7MQ8+pwPvBSm1JVRKBUhG9pRVaAmu3CkBcr2Z22Fy1qJYJoh+804muGkSFFCucFJTzKgVj7Pz9oM+wHxqgyImHs28mux0zKAtD/kyX7+kUUlejCyClVRQ4jClKwAwzB2gsTEwxU6NTYdpwBaVBJPJUKHuiAZWsof8Quf55H9VMC9xO5dT7ls2siTlDVppSkBX3bwNHXj+EeiOb8UCGx2JZTcpLtsMCiGxQbSeFStqiaknlgQdu+ieY90AM7F1CKCRY1dJ+IwBC5ffZU77Bz4YgRlmYD67M+wT/UEEViBIOWBBFQXyCNoMtiIDuInGxrWmmVVDLjbrXJoXEktKpw3VBI6FQBavo7jezn/AKe5cEGbHFIfPmfCxUsWiHUaplF8p2LTRKj0i6eesQ+kaJmSsNLFmpfw0kyb6j+AEpbT0Cp51GKRmQ5XYW6/e/fE15r6f7RC9xvmcr7Inq+oc7op8mUfR+B3Rf2eTmvPpEU7jERWV60f8Rq/8in/AHAgU3nOT9kT3sHPhinyUX6PH7Gc9q38ERFZmk+p4Ww8ZUEvibd0QFCb+kVSl7DriFOmVdoz8xMoYtRxSFoUkXXAEobv035DeBFCDXHCvLFCPojJHJ9EhJtyzZvXKlSzgVLUaqVTgxOA2UinyLlhZ/lEhNM6ytpYH8VKp7QIA+eMm7b0Vl2k1X9sJcAbbyylf+mIfQ9yusXQ2PZL6RRS0uVPK4dMnsrAElPTAtLKGSpikplSeQJb06u0kQId8/oPl7B4Cxhz6RVe8QYRqWbY/wD1MjT1KIB8TCMlcbdZu/viqc19R7oF7iw5+ftBn2A+NUCIg7Zte1USLLUypxEo6hKW8EALbCQQm8nfUu0wNK9cCmk5l8nEMynld8LcmANWpCATvDXWq9WvMNlYEZlWXdd15y7W95Qq7TXeqKUpw1pSIUdWYp6xrUZVMC6QEKcANf1Lg3wJ4SMelEUH0clQIBBqDiDtHAYHyI76J5j3QAzsXUIoJJjV0q+IwBCZf/ZU77Bz4YgRln0f/rsz7BP9QQR9MEf4yPtz/toE7icz92BeZZnUDfNkNOH/ALaqlBPMvD88GEN/o86p3nZ7lwQZscUhiP0hvrEl7N34kRGVGjZrPsaS9kO8xQzKc92Ty2J/ytAOifum+NSXkgJodlQlJG3GIwj3ldnY8ss4ywYU244EpdcKgUUBBVcpib1OGlATrgLFqzDZOrZl3Zp1JSX7obB1lpOIVzKUo05ADBBmf50LPckrZcdpQOOJmWlH0SQQoiu0LSajYRtgUncr87qZuQcl0S621upuOLUpJQkfeu0xNdWIELksW/MZYzjEgtx1JSX3NIkHA6MJCUmnBWhI5KQQZl1mf4jH+fX/AFVRClq+kDY1HJeaSMFhTLh5RvkV5wVjoEVkRfc1uUHltmtKWautfqXNt5OpR/iTdPTAjLZFB8n5Q2YWp6YlhgQ+ptI517zsUmPk+jas7ljAWGlKR9VLJTyJSNEf9KzFIikZiZHSWi46dTLJ95agkdgXBBlsz5ZPLfl2plpJUWLwcAxOiVQlQHDdUkV5CdkAiq5IZ1fI7PEsplTjjYUGnAoBFCSUhY172vBWoA1QFjhmWsBb8+JpQOil7xvnUp5SSkAbaXio01YbYIrO2fn6+17AfGqDIi2ZUWR5Tk0xdFVssMPJ271AvjpQVQHeRGYi3v20ks/99rsDiR/pV0mAZT8of8Quf55H9VMC9xe8/Ni3mWZtIxbVonD+BVSknmXh+eBETeaG3vKbOShZq5LnRK2lFKtq93DnSYBl1d9E8x7oEGdi6hFBJMej0n4jACzMulxCkOJCkKBCkqFUkHWCDrEAM7NsKWl1FUuw00pQoS2gJJGuhIGIrACiwpbT+UaBrT1vaW4NJWl2t6la0w5oAeTcqh1Cm3UJWhQopChVJGwg64Ab2ZY0vLXvJmW2r1L2jSE1pqrTXSpgB/ADC07DlpkpMyw06UghJcQFEA6wKjDUIAdycohptLbSEoQkUShIokDYANUAe5iXS4gocSlSFYFKgCCOUHXAEFLZDWc2sOIk2AsGoNwYHkBwEAWGAGto2e0+gomG0OIP3VpCh1GAIeTyHs9pYW3JsJUMQbgNDyV1QBPwBEpyakw7phKsB29f0gbTfv1revUrWuNYAd2jZ7T6Lkw2h1FQbq0hSajUaHhgDlZlkMSwUJZltoKoVaNITWmqtNesxAPYoIiYyZk3HtO5LMqevBWkKAV3hS6a7RQdUQD+clUOtqbdSlaFCikKFUkbCOGKBpZViS0re8mYbavUvaNITWmqtNdKmIB/AEBM5FWe4srck2Cs4k3AKnlAwMBcmZdhLaAhtKUITgEpASkcwGAgBlaNhS0woKmJdl1QFApaEqIGwEjVADtuXQlAbSlIQE3AgDehNKXaaqUwpAEfJZOSjKwtmWYbWnUpDaUqGFMCBsgBHcnJRTpdVLMF0qvlwtpK79a3r1K1qAawA9m5VDqFIdQlaFeklQCknhxB1wA3s6xpeXKjLsNNFQAUW0BNQNQNBjSpgB476J5j3QAzsXUIoJNj0elXxGAOsAEALACwAsALACwAsALACQAkAJABACQAkAJACQAkQCRQJEAkAEAJACQAkAJACGAEgAgAgDw96KuY90ANLFGAigkXV3FHAlJxw1gwBzNpNjWr/SfCAE3Va4/YfCAF3Va4/YfCAF3Va4/YfCADdZrj9h8IAXdZnj9h8IAXdZnj9h8IAN12eP2HwgA3XZ4/YfCADddnj9h8IATdZrj9h8IAN1muP2HwgBN1muP2HwgBN1WuP2HwgA3Va43YfCAE3Va43YfCAE3Ua43YfCAE3Ua43YfCADdRrjdh8IgE3Ta43YfCAE3Ta43YfCADdNrjdh8IATdJrjdh8IATdJvjdh8IAN0m+N2HwgBN0m+N2HwgBN0W+N2HwgA3Rb43YfCADdFvjdh8IAN0W+N2HwgBrOT18XGwaHWoimGwQBIWUxSkUEi63WAGD1nAwBy3MEAG5ggA3MEAG5ggA3MEAG5ggA3MEAG5ggA3MEAG5ggA3MEAG5ggA3MEAG5ggA3MEAG5ggA3MEAG5ggA3MEAG5ggA3MEAG5ggA3MEAG5ggA3MEAG5ggA3MEAG5ggA3MEAdmbOAgB+23SAP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49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http://4.bp.blogspot.com/-k0L0LE-crfY/UPAGlVR1qlI/AAAAAAAABY8/7P5LnCN3_VQ/s1600/Take-Pride-In-Work-Sign-S-8724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1" r="5491" b="6033"/>
          <a:stretch/>
        </p:blipFill>
        <p:spPr bwMode="auto">
          <a:xfrm>
            <a:off x="3309581" y="2443530"/>
            <a:ext cx="2524837" cy="2462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Pride of Life</a:t>
            </a:r>
            <a:endParaRPr lang="en-US" dirty="0"/>
          </a:p>
        </p:txBody>
      </p:sp>
      <p:sp>
        <p:nvSpPr>
          <p:cNvPr id="12" name="AutoShape 8" descr="data:image/jpeg;base64,/9j/4AAQSkZJRgABAQAAAQABAAD/2wCEAAkGBxQSEBQUEBQVFhQXGRkXGBUXGB4XFxsXIBofGhoYGBgYHCggGBslHBcXITEiJSkrLi4uHB8zODMsNygtLisBCgoKDg0OGhAQGi0kHCQsLCwtLCwsLiwsLCwsLCwsLCwsLCwvLCwsLCwsLCwsLCwsLCwsLCwsLCwsLCwsLCwsLP/AABEIAL8BCAMBEQACEQEDEQH/xAAcAAABBQEBAQAAAAAAAAAAAAAAAQQFBgcDAgj/xABOEAABAgMDBQsIBggFBAMAAAABAgMABBEFEiEGBxMxURUiQVJhcYGRobHRFBcyU3OSstIINDVCYoIWIzNUcpOzwTZ0orTCQ2N1gyQlo//EABsBAQEAAwEBAQAAAAAAAAAAAAABBAUGAwIH/8QANxEAAgECAwQJAwMDBQEAAAAAAAECAxEEElEFITGhExQVQVJhcZHRMrHBIjRyQoHwIyQz4fFi/9oADAMBAAIRAxEAPwDZX3iSQDQDDDhPPwCAGl9HGT7w8Y+bo+sktH7Bfb4yfeHjC61GSWj9gvt8ZPvDxhdajJLR+wX2+Mn3h4wutRklo/YL7fGT7w8YXWoyS0fsF5vjJ94eMLrUZJaP2FvN8ZPvDxhdajJLR+wt5vjI94eMLoZJaP2C83xke8PGLdajJLR+wt5vjI94eMLoZJaP2FvN8ZHvDxhdajJLR+wtW9qPeHjC61GSWj9gq3tR7w8YXWoyS0fsLVvaj3h4wutRklo/YWrW1HvDxhdajJLR+wtWtqPeHjC6GSWjCrW1HvDxhdDJLRi1a2o94eMLrUZJaP2CrW1HvDxhdDJLRi1a2o94eMLoZJaMWrW1HvDxhmWoyS0YVa2o6x4wzLUZJaMWrO1HWPGGZajJLRhVnajrHjDMtRklowvNbUdY8YZlqMktGJVrajrHjDMi5JaMLzW1HvDxhmWpMktGJVraj3h4wuhkloxKtbUe8PGF0MktGFWtqPeHjC6GSWjFWbovJOGsitRTaDFPkcMO3hADJHDzq+IxAYA4gXjgNZ7458/RE3ZHm4NgiFzMLg2CAzMLg2CAzMLg2CAzMLg2CAzMLg2CAzMLg2CAzMLg2CAzMLg2CAzMLg2CAuwuDYOqAuwuDYOqAuwuDYOqAzMLg2DqgMzC4Ng6oDMwuDYOqAzMLg2DqgMzC4Ng6oDMwuDYOqAzMLg2DqgMzC4Ng6oDMwuDYOqAzMLg2DqgMzC4Ng6oDMwuDYOqAzMLg2DqgMzC4Ng6oDMwuDYOqAzMLg2DqgMzN3sH6gx7BHwRvqX0R9Dg8Z+4qfyf3Pdju1Aj0MY7N6ulXeYgMDc9I857458/Q1wR5iFJmxsl5qaF5lvecdZuIPMT6XQDHtToVKm9LcYmIx9Cg7Tlv0W9j79BZgkpS5KrWNaEvVX1FIj06pPgmr+p4dq0bXcZJauO77kFaNnOy67j6FIVsI1jaDqI5o8JwlB2kjNpVqdWOam7o8SMop5xLbYqtZokVpjznVqiRi5OyPqpUjTg5y4In/0BnvVJ99PjHv1SrpzMDtbCeLkyPtrJ2YlEpVMJSkKNBRQUa0rqEedSjOmryMjD4yjiG1Td7eRzsWwn5sqEukKuUvVUE660169RhTpTqfSXEYulh7dI7XH03kXONNqccbSlCAVKN9Ooa+HGPuWGqRV2jxp7Tw1SShGW9+TK/GOZ4QBOM5JTamA8lr9WU3wbwBu0rWla6o91h6jjmtuMKW0cPGp0blvvbh3kHHgZoQBY2Mh51aErS0kpUARv06iKjCuEZCwtVq6Rr5bUwsZOLlvXkxXchp1KSpTaQACSStOoCp4YrwlVb7cyR2rhZNJSd/RlbBjGNie2WitSUpxUohIHKTQdpipXdkSUlFOT4LeWP9AZ71Sf5ifGMjqlXTma7tbC+Lkxla+S0zLN6R9CUpqE+mCanVgOaPidCcFeR7UMfQryyU3d+glkZMTM02XGGwpAJTUqAxGvWeUQp0J1FeKLXx1ChLLUdnx4D79Ap71Q99PjH31SroeHa2E8XJh+gU96oe+nxh1SroO1sJ4uTG1o5IzbDSnXmwlCaVN9J1kAYA7SI+Z4epBZpLcetLaOHqzUISu35MWzsj5t9pLrTYKFVob4BwNNRO0Qhhqk1mS3Eq7Rw9KbhOW9eQ4/QKe9Ukc7ifGPrqlXTmefa2F8XJkPZ9kOvPlhoAuC9UXgBvTQ4nDXHlGnKUsq4mXVxFOlT6ST3buZLryEnQCS0kACpN9Orrj16pV05mKtrYV7lLkytRjGxN1sH6gx7BHwRvqX0L0OExn7ip/J/c8WLqEehjDxvV0q7zEBgbnpHnPfHPn6GuCLLkDk6JyYJcFWW6KWOMr7qOY0JPIOWMnC0eklv4I1208Y8PS/T9T4eWr+C05zcoCylErLm4VJqspwo3qCBTVWh6Byxk4ytlWSJrNj4NVG69TfZ7r66mYNKKVBSCUqBqFDAg7Qdsa1bt6OlaUlZ70bI/JC07KbU4BpS2FJVTU6BQ05CQQRsMbdx6eir8bczkI1XgcZJR+m9mvIxvEchjTnX8TdMjQU2dLlZJOjCiSamhqeHkMbzD7qUb6HEbQtLFTy6mIz06p5xTi1ElairEk6zWgrqFKCNLKTk22dpTpRpRUIrhuFs8q0rYQSCVoAoaGpUANUWF8ysSrbJJy4Wf2LTnQtFS50thRutoSLtcLx3xJG2hTGTjJt1MvcjWbGoqOHz23tv2W4p0YZtyUyZsryqaba+76Th2NpxV4dIj1o0+kmkY2MxHQUXPv4L1fA2qyptEzK3mgA2oLQkcF0EoHYI3MJKcLrgcbXpyoVrS4qzf3MCWi6SNhI6sI0Vrbju07q4kQGmZn0KuzKiTdq2kCuFQFE0HMpMbLAXtI5zbzjemlx3v7fDITOhaClzxbCjdbQkXa4XiLxw5imPHGTbqZdDM2NRUcPntvbfLcU6MM24QBtGbVChZzZUSbylkVNcLxApXgwjc4S/RK5x212nipW7rfYyzKefU9OPqKiRpFhIJqAlJKU0HBgI1leblNvzOowdJUqEIpdyv6veXFM+qRsNrRm66+TdI1i8SoqGwhAArtpGXndLDq3FmndFYraMsyvGP43fc85pb63n1rWtQShKReUVYqJJ1nXRPbDA3cm2y7cyxpwjFJXb4LT/wBGmdO0VeWJQhakhDYrdURiok40OwCPjGzeeyfceuxaMegcmk7vTQc29PrNgS4cUVLcUkEk1JCVKUKk68EJj6qTfVo34s88NRitpTyqySfNJfkhM3trKZnW0lR0bh0ak13tT6JpqreoOkx4YWo41Eu5mbtTDqrh5O29b/nkXfOqyoyIUkkBDiSoA8BBTj0kRm41Po7rU0uxJRWIafenb7mXWNZ65h9tpqt5ZpUfdT95XQMY1tODnJRR02IrRo03UlwXPRFkzgZRF1wSzKzoWd6TU79YwNTXfAauep2RkYqtd5I8Ea7ZeDVOPTTX6pb/AEX+cinRhm3N1sL6gx7BHwCN9S+iPocJjP3FT+T+54sXUI9DGHjerpV3mIDA3PSPOe+OfP0NcEbFmxkQ3IJVTF1Slk8lbo7Ext8HG1K+pyO2arniXHuikvyZnlfOl6emF1qL5SP4U70d1emNbXlmqSZ0mApdHhoR8r++8h48TLN0yGbu2dLDagHrx/vG7wytSj6HE7Sd8VU9TEZ4VdcCeFawPeNI00/qZ2dLdCN9F9jcLcX5NZrlMNGzdHPdujtpG6qPJSfkji8Mumxcb98r87mEgRoztyayLltJaEunYu8fygq/tHth43qxRh7Qnkw035W99w2yjmtLOTC+M4qnMDdHYBHzWlmqSfmemEh0dCEdEiOjzMgtkv8A/DstTmp6c3iNqWAMVdP/ACTsjLX+lRv3y+xq5/7nGKP9NPe/OX/X4ZdM1T16z7vEcWnror/lGZgnel/c02242xN9Uvj8GXZQMaObmEbHXOq8SOwiNZVVpyXmdNhZ56EJf/K+wwjzPc2LNbLXbPSqmLi1q6Abg+GNvg42pX1OR21PNimtEvn8mY5UzOlnZhe1xQ6E70diY1taWapJ+Z0uChkw8I+S57yLjyMkCYA3Wyk+S2Y3e/6UuFK5wi8rtrG8h+ikr9yOIrvp8XK39UvzYwoqJxOs4nnjRnb2tuR6UsmgJJA1AmtObZFJZI1fNLLXZNa+O4epIA76xtMDG0G9Wcttyd66jovuUHLaZ0loTCuALuj8qQnvBjBxDvVkze7OhkwsF5X93chis0oSaDUK4DmEeJmWXEG3ClQUnWkhQ5wajtEE7b0Gk1Z8GbtOITO2eqmp5mqeQlNR1GkbuSVWl6o4im3hcUr/ANMvyZtLVs6RLhFJuaBSgfeaZ4VchJ/47DGvj/o07/1S5I6Kf+8xGRf8cOOkpaf556lQjDNsEAbpYX1Fj2CPgjfUvoj6HCYz9xU/k/uebF1CPQxh43q6Vd5iAwNz0jznvjnz9DXBG6ZG4WdLU9Uk9NKntjd0P+KPocTtDfiqn8mYbMLvLUdqlHrNY0jd22drFWil5HhKCohKdZIA5zgIWvuPptLezfXViUkiTqZZ+FFB3RvXanT9EcJFPEYiy4yl92Ylk4xpZyXSfvOpr13j3GNLRWapFeZ2eLlkoTa7k/g1LOjMXbPUnjrQnqN4/DGzxrtStqczsWGbFJ6Jv8fkxyNQdcWnN8Ljz751MMOK/McB3GMrC7pOWiNZtT9UIUvFJIqo5dcYps2SeTtlGamW2RqUarOxAxUerDnIj1pU+kmomPi8QqFGVR93D17i023lkzplIEmy6hr9W2pZ+6nDAXcBUYclIyamJjmtlTS3Grw2zauRSdVxct7S1f8ActGby2ETDbujYbYuqFUt6jUazgMcKRlYWopp2VjWbVw0qMo5puV13mfZwWblpP8A4rqutI8I1+KVqrN/suWbCQ8rrmVwmMc2BvFiIEtZzVf+myFHnu3j21jeU1kpLyRw+JfT4qXnL82MIvE4nWcTznXGjO4sluQVgBxZzGkeab47iEdagP7x9QWaSXmedWeSnKWib9kbNl/MBuzXxxkhsfmIT3VjcYmWWkzkNlwc8XDyd/beYjGlOzCANxyJYDNmsVw3hcP5iVnvjd4dZaSOK2jPpMXO2tvbcYlMPFa1LOtalKPOTX+8aVu7udnGOSKiu5W9jnEPoIA2zN0Fbms3/wAV3+G8aRucJfolc4za2Xrc7eXvYyjKm0VTE484o136kp5EJJCQOjHnJjV1puc22dTgqKo0IxWl36viRUeRlBAG6WF9RY9ij4BG+pfRH0OExn7if8n9zzYuoR6GMPG9XSrvMQGBuekec98c+foa4I17NjaiXZIM137NUkcNwmqVc2JHRG2wdRSp5e9HJ7YoOniOk7pb/wC/eZTbEoWJh1peBQtQx2VwPMRQxq6kcsmmdRQqKrSjOPekWDNzYhmJtLhH6pkhajwFYxQnnrvuYcse+EpZ537kYO1sUqNBxX1S3f273+CxZ08oRdEo2aqJCnacCdaUc5NCeQDbGRja27Iv7mv2Lg3fp5Ld3fJS8j5hLc/LrWaJC6EngqCkHrIjDw8kqkWzcY+Dnhpxjxt9t5oudWSW5JpUgEhtwLUBjvbpTXoJEbDGxbp3Xcc9sSrGFdxferL14mQ3htjUnW2ZcEMGTslwuC67OKSlKTgoNJxJI4Kgn3hGZbo6Dvxl9jUOaxGNio74007vzf8AnIqEYZti7WK0ZKynps4OzFGmjwhB+9075XQmM2muioufe9yNNiJLE4yND+mG9+q7vx7lJjCNyaFmed/WzKdqWz1FQ/vGwwD3yRoNvR/RTfm/wMs7EtdnUL4FtDrSog9hTHxjlaon5HtsOd8O46P7oqElLaV1tvjqSjrIH94xIrNJI21SfRwc9E37G1ZezWis18jCqQgfmUEdxjc4l5aTOO2ZT6TFwXnf23mHti8QlOKjgAMSTsAGuNIt/A7R7ld8C+5WyxlLJlZdQAWpV5fOKqI6FKA6Iz68ejoxh3miwM1iMbUrLglZfb7Ig838tpLRYHFvL90YdpEeGFjeqjN2pPJhZ+e73LpnefIlWUD7ztTzJQr+5HVGbjn+hLzNPsGF60paR+7RlUao6gVKCohI1qISOc4Dvi2vuF0t77jdcol+T2a9d+4yUj3bojd1XlpO2hxGEXTYqN++X5uYSI0Z24QAhgDeZVHktnAeql69KUVPaI3i/RS9EcPN9Pim/FL7swcHbGjO4CACANzsL6ix7FHwRvqX0R9DhMZ+4qfyf3EsXUI9DGHjerpV3mIDA3PSPOe+OfP0NcEOLLnHWXUrYUUOVoCOU6iDgQcMDH1CUou8eJ51qdOpBxqK8TUXsuWWZrQPoqU3W3XwBS/THea7gJPDhjhGzeKjGeSS9WczHZVWpR6Wm+O9R8vXUkMqWZhEpWzLiRipSUJF5STiVNnVe4dVTwR6VlNQ/wBI8MFKjKvbFXfdvff5mR2RZ6pp/R3qLUFqqQTVQSVEHlJBxjU04OpK3edXXrKhTz23Ky99xH6xHmZHAt1i5wJlhAQsJeSMBfwUBsvDX0gxl08ZOKs96NTiNkUKssy/S/Lh7HVzLwVvNyMuhfHO+NduCB3x9PFrioK58rZLtaVaTWnD8srNq2o7MuFx9ZUrVsAGxIGAEYs6kpu8mbGhQp0IZKashLKnAy6lxTaHQK7xfok01nmhCWWV2rlrU3Ug4qTj5riWuYziuOIuOSsupHENSnDVgcIynjW1ZxVjVx2NCEs0akk9SmTDl5SlABN4k3RqTU1oOQaow27u5uIrKkuNi2WVl2qXQEsyrCcACRUFVBSqqazGVDFuCtGKNVX2Sq0s06kn+PQS2cu1zLSm3Zdg1BCVGpKCRS8muoiFTFucbOKLh9kxoTU4Tl6a+TI7JzKPyOpSw04utQ4v0k4UoCNQ8Y86Nbo+5NmRi8F1njNpaLgycdzlvLFFy7ChsN4jtj3eOk+MUYMdh04u6nJHhnOMtBqmVl0namo7oixrXCKPqWxYS3OpIhMqcpXJ5TanEJRcCgAkkjEipx5hHjWruq1dcDMwWChhVJRd76+Q9sHLMyjaUtSzN4ChcNQtWNd8RH3SxPRqyijxxOzFiJOU6kradyHc9nCW8m69Ky6xrAVU0O0V4Y+pYxyVpRR5U9jxpO8Kkl6FMMYZuCbydyh8kqRLsuLvXg4sb5OFKJPBtj3pVuj/AKUzCxeD6xxm0tFwZPO5zHlJKVy7KkkUIJUQRsIMe7x0nucUYMdh04u6m7/2KfaU2HXVOJbQ2FUo2gUSKADDnpXpjDnLNK9rG3o03TgouTdu98RtHyehLWBbIlVKVoGnVGlC4K3aVxTz17I9aVXo3eyZi4rDOuks7ivLv9SyqznvkEFhkg4EEq1Rk9el4Ua1bCpLepvkVK2LQD7l9LLbIugXGxRNak3uc17BGLUmpu6VvQ2uHoulDK5OXmxjHme4QBudhfUWPYo+CN9S+iPocJjP3FT+T+4li6hHoYw9a1dKu8xAYE56R5z3xz5+hrghEqoQRrGIPLAr3np51S1FSyVKUSSo6yTrJg227skYqKUUtyLhkTlsZUBmYqpj7pGKm+QDhRyaxwbIzMPisn6ZcDUbR2Wq76Snul36P/smLfyqkUJcck0IVNOJKdIGykgHWpSiBjycMetXEUkm4fUzEwuz8XJxhWbVNO9r34aGaCNadGEAEAEAEAEAEAEAEAEAEAEAEAEAEAEAEAEAEAEAEAEAEAEAEAblYf1Fj2KPgEb6l9EfQ4TGfuKn8n9wsXUI9DGHrWrpV3mIDNFZuJkknSsazwr+SNX1GpqjqVt2hb6ZcvkTzbzPrWOtfyQ6jU1Re3aHhly+Q820z61jrX8kOo1NUO3aHhly+RfNtM+tY61/JDqNTVDt2h4ZcvkPNrM+tY61/JDqNTVDt2h4ZcvkPNrM+tY61/JDqNTVDt2h4ZcvkXzaTPrWOtfyQ6jU1Q7doeGXL5DzaTPrWOtfyQ6jU1Q7doeGXL5F82cz61jrX8kOo1NUO3aHhly+Q82cz61jrX8kOo1NUO3aHhly+Q82cz61jrX8kOo1NUO3aHhly+Q82Uz61jrX8kOo1NUO3aHhly+RfNlM+tY61/JDqNTVDt2h4ZcvkPNjNetY61/JDqNTVDt3D+GXL5DzYzXrWOtfyQ6jU1Q7dw/hly+Q82M161jrX8kOo1NUO3cP4ZcvkXzYTXrWOtfyQ6jU1Q7dw/hly+Q82E161jrX8kOo1NUO3cP4ZcvkTzYzXrWOtfyQ6jU1Q7dw/hly+Q82M161jrX8kOo1NUO3cP4ZcvkPNjNetY61/JDqNTVDt3D+GXL5DzZTPrWOtfyQ6jU1Q7doeGXL5E82Uz61jrX8kOo1NUO3aHhly+Q82cz61jrX8kOo1NUO3aHhly+Q82cz61jrX8kOo1NUO3aHhly+Q82kz61jrX8kOo1NUO3aHhly+RPNpM+tY61/JDqNTVDt2h4ZcvkPNpM+tY61/JDqNTVDt2h4ZcvkTzazPrWOtfyQ6jU1Q7doeGXL5DzazPrWOtfyQ6jU1Q7doeGXL5NEkJYtSyG1EEobCSRqqE0wrwRsoRyxSZzVeoqlWU1wbbONi6hH2eQ9a1dJ7zEB0gBYAWACAFigWAFgBYAWAFgBYAIAWAFgBYAUQAsAJACQAkAJACQAkAEAJACQAkAJEAkAJAHh70Vcx7oAj7F1CKB81q6T3mID3ACwAsANLStRiWSFTLzbSSboU4sIBNK0BUddAYAj/wBNLO/fpT+ej5ooHNn5SSb6w2xNS7rhqQhDqVKIGJwBrAHe1Lalpa75S+0zerd0i0ovUpWl440qOuAO9nzzT7YcYcQ62agLQoKSSDQ0IwwMAc7UtiXlgkzL7TIVUJLiwitNdLxxpUQB2s+eafbDjDiHWzWi0KCkmhoaEYGhwgBkxlPJrdDKJuXU6SUhtLqSu8NaboNa4GACdypkmXFNvTcu24n0kLdQlQwqKgmowIMAcf01s79/lP56PmgCWs6fafbDku4h1s1AWhQUkkYGhGEAebTtViWQFzLzbKSboU4sIBVStAVHXQHqgCNTlrZx1T0p/PR80AS8pONupvMrQ4njIUFDrEAR09lVJMuKbem5dtxNLyFuoSoVFRUE1GBBgDnL5XSDigludlVKOoB5BJ6L0ATNYAiZTKeTddDTU3LrdJIDaXUqWSASQEg1wAPVAHS1LelZZQTMzDLKlCoDjiUEjVUBRxEAcJXKqSdVdanJZatiXkE9VYAloAibQylk2HC3MTTDSwAShx1KVUOINCa4wA2/TSzv36U/no+aAJKzrTZmEX5d1t1Fbt5tQWmvCKpOvERAOYAIASAOb3oq5j3QAwsXUIoHzWrpV3mAOkQCwAsAVnL7JHdNhtrS6LRuaS9cv13qk0peFPSrXkgD5/y1sHc+bXL6TSXEpVfu3a3k1pSp74h9I2LIjNgJGabmvKS5RChc0V30009K+dVdkUlyk53Jhc7a5l2Re8naKQPxBBfdPugDnEAiyfR+ta8zMyxP7NSXUfwrqFDoUgH80EGePpC/s5L+N34UwYQxkcq/IcmWUtqpMPqeQ3tSL5vuflBw5SIDvJnMlkZoWvLn0/rXU0ZB1paNN/8AxLp1U2mCDM+zoN3rcmU8ZxodaED+8QqL8Mxsv+9v+6jwi2Jc0DI7JxNnyiZZtalpSparygAd8q8dWHDFIUzP/wDZzP8AmE/AuIyopebzNu1aUkt5bzjbgWpAuhJRgAQSCKnXtEBcic2lpuyNrttVolbpl3kD0VGpQDTaFgEHZXbArPOdNFbcmhtW0OtpsRB3Fgzg5q2pGSVMsPOLuFN9DgTilRCapKQKEEjXXCsUJlrzF2y49IvMuqKtAsJQTiQ2pNQmuwEKpyEDggiMzXNp9vS/tXv6bkQvcWH6QP12V9ir44rIhmc1ZcspucYeKnFMh4sKSKEXbxShQ1HZWteSBbknmPytc03kLyyttaSti8alKki8pAJ+6U1IHBdO2BGiu56jS2HvZs/BEZUXJjMpLqQlXlb+IBpdRwiuyKS5ecjMl0WbLlhtxTgKy5eWADUgCm9w+7AhPQAkAJAHh70Vcx7oAYWLqEUD9rV0nvMAdIgFgAigWAPnLPT9rv8As2vgEfLPpH0OX0ts314JQ3eUeQJqe6Po+TFszaRN2nNzb9MUKJvGmLyjhjsSkiIisic2rxkLdSwo70rdllGuBGOjV0qQj3oAtn0hf2cl/G78KYMIyRyWfXLB4hRYaVoQv7qVKq5cHPUnpHJEKfS2bq3vLbOYdJF8DRuAYUcQAFYcFcFcxj6PkwzOnXduZu+lfbp/Fo0U7aRD6RYEzWU+GEz/AC5f5YE3G8o1CsUhmf0gPs5n/MJ+BcRlRmeSWcZ+zpZUuw20byisLXUkEgD0RgdUS5bEjmqySmZm0G5p5taWWll1Ti0lN9zEgJBpeqo1JGApFDIzOooi25ojWFtEc+iRSIEdMtcu7QmmvJ5xAZRgsoDam1Kod6TfNbtRXDhEUWNdzU5KqkJE6UguvkOqumqUi6AlAOpVBU1HCYEZkGbX7el/avf03Ihe4sH0gfrkr7FXxxWRGoZBfZEnXV5Oj4YIMwbNX9sSV3jr6tEv+0EVj/PT9sPV9Wz8ERhEo3N5TXBcEzSgu/q2KUph92KTcbfJlWjRf9O6m9XXeoK16awIdYASAEgDw96KuY90AMbF1CKB+zq6T3mIDpACxQLACwB8456vtd/2bXwCPln0jVM7lq6CxlJB3z4QyOYiq/8AQlXXFIjMskc1jtoyiZkPttpUpaUpW2VHeqKSahQ4QeqAuQ2V2TbtkzbaCtK1AIebWlJSKhWAoSdRSOuBS+5851L8pZryPRcvrHMpCD/eDIiVyLsMTuS5l6C8vTFB/wC4lwqQfeAgO8rOYq3ixOOSjmCXwSAdYfR93nKQofkEEGQWc9d23JhR1BxonmCEGBUakM89nbJj+WPmhcli5ZMZQNT8uJiXvaMlSRfF1VUmhwqeERSFGz//AGcz/mE/AuIyo95g/s1z26/hTBBmkxSHzTnP+3pn2jP9NuPk+u4vmf8Ase8xLzaRi2rRLP4F4pJ5lin5orIiZzMW95TZoaUf1ksdCeVulWzzXd7+WAZlObX7el/avf03Ihe4sH0gPrkr7FXxxWRHdrOgyxY7UrLpcVMpYSzUputoVdulVa76mNABjhqgLDXMVk6pc0ZxSSGmUlDajqU4oFJu7bqKg/xQDIfPUK2w97Nn4IjKjRJfO/Z6UJBExUJAP6sawKcaLcli3ZL5SM2gyXpe/cCyjfpumoAJwqcN8IEJeAEgBIA5veirmPdADKxdQigkGdXSrvMQHSAFigWAFgCt23kHIzbynplm+4oAFV9acAKDBKgNUQDy38l5WdS2mabK0t1uC+pNKgAnekVwHDFBIWVZrcsyhlhNxtAolNSaCtdZxOJMAR2UWSEpPKQqbavqQClJvKTQEgkb0iuIgDjO5DSLzDDDrJU0xUNJvr3oOvEKqenVAEtYlkMyjKWZZNxtJJCalWJNTiok6zAEKM3tn+UeUBgh7Saa8lxYo5evXgAqgx4NUBcW183tnzTy332Lzi6FSr6xWgAGAVQYAQsBp5qrL/dj/Mc+aJYtyyWFYrMmyGZZFxsFRCalWJNTiok6zFIcsocn5eebDc2i+hKr4F4p31CK1SRwEwAWBYDEk0WpVFxBUVEXirfGgJqok8AgCTgCr2rkDITMwqYfYvOqIKlX1ipAAGAVTUkRATVr2Y1NMrZmE321gBSakVoajEYjECKCMyfyPlJFa1yjRbUtN1W/WoEA1GClEVB4eU7YAb2ZkFIS8wmYZYuupKlBV9ZoVAgmhVTUoxBc75Q5ISc8tK5tq+pCbqTfUmia1pvSOGAI1rNnZaTXyVKuRS1qHUVUgLlpl2EtoShtKUISKJSkBKQNgAwEAQFt5DSM28Xplm+4QAVX1pwAoMEqA1QAw82Fmfu3/wCrnzQFyesKwmJJotSqLiCorIvFW+IAJqok8AgCRgBIASAPD3oq5j3QAysXUIoJBnV0q+IwB4tCdQw0t103W20lSlUJokazQYmAIrJ7LCTnlqRKO31ITeULik0TWlaqSOGIBpaucKz5Z5bL75S42aKTo1mhoDrSkg4EaoCxYUzzZY04UC1c0oWMQW7t68Ka97jFBH5N5Uys+FmUc0ly7e3qk0vVp6QFdRiAc2/brEk1pZpRQ3eCbwSpVCdVboNNWuKDjk5lRKz4WZR3SaMgLF1SSK1pgoA0NDjyGAG+UGW8lIuhqaeuLKQu6EqVvTUAm6DTUYAkZ+3ZdiXEw+4GmiAQV1STUVACTvirkpWAKzLZ2rLWu7plp/EtpaUdKiMBzwFi7MPJWlK0KCkqAKVJNUkHUQRgRAFaczhWemZ8mLx0wc0N3Rr/AGl65drdp6WFdUBYsFqWg3LsuPPG622krWqhNEjEmgxPRAEfk3lRLT6VqlHL4QQFb1SaEio9ICuEAQ83nNs1pxba5ghaFKQoaNw0Uk0IqE44gxC2PUnnKsx1QSmaSknAXwpsV/iWABAli2Vighso8qJaQCDNuFAcJCTcUqpGJG9BprgBzYlsMzbKXpZd9tRICqFOINDgoAjEQBD2dl7IPzAl2X7zylKSE3Fiqk1qLxTT7p4YgH2UWUktIoQubcuJWopTvVKqQKnBIPAIoHElazLsumZQsBhSb4cVvBc4xvUoOeICqzGdezELu6ZavxIaWpHQqmI5oFsWmybWZmmg7LOJcQcLyTWh2Ea0nkMCEZlBllJyTgbmnbi1JvAXFq3tSK1SkjWDAEajOfZhNPKettwDrKIFsWeQn2320uMOIcbVqWghST0jh5IEIGZy9kG5gyy3qPBwNFGjWf1hISBUJprIxrSAJS3bbYk2tLNOBtF4JrQklR1ABIJJwJw4AYA52BlAxOoUuVWVoSbpUUKQL1K0F8CvRAEg96J5j3QAzsXUIoJFnV0n4jAEJl99lzvsHPhiBGW5gPrsz7BP9QQRWVrOOwpdtTqUAk3yqg10SylSueiUk9EGVGiZr7e09iTUus7+WadSNpZU2ooPQbyegQIxl9Hb0Jz/ANPcuCDNQymsZM5KPS69TiCAeKrWlQ5QoAxSGD5qbZNn2qW5jeIcvMPVwCVpqUk12KBH5oh9M7ZOSpty3VvOJJZv6VYPA0jetNkfiokEfxwIeM8tsLmbVUwDvGLrSE8GkUAVKptqoJ5kwYRY8t81cvKWWp9hThfZSlS1KVVKxUBe9pRNKkimzGsBcefR+ttSm5iUWokN3XG6/dSrBSRyBQBp+IwQZQbQ/wARq/8AIp/3AgU3jOT9kT3sHPhinyUX6O/7Gc9o38ERFZngkUP26pl0EtuTriFAEglJdVXEYiIUs2dvIGVkGGnpS+kKc0am1LKwapJBSVYgi6cK0xisiL9mYtBb1kt6QlRbWtoE4m6DVIrw0Bp0CAY0z6SGksvSAVLLqFflV+rPxCDCIfNHbOisOdUT9WU8scxaCx/qvQDMqyUmlMT0m8quDzZvHhF8JXz4FQiFNE+kFNlT8pLoxIQtdPxKUEI67qorIjpnjnDLSUjZ7ZITowXAPvJbCUpSeQqJV0CAQmRGa6Xm7MQ8+pwPvBSm1JVRKBUhG9pRVaAmu3CkBcr2Z22Fy1qJYJoh+804muGkSFFCucFJTzKgVj7Pz9oM+wHxqgyImHs28mux0zKAtD/kyX7+kUUlejCyClVRQ4jClKwAwzB2gsTEwxU6NTYdpwBaVBJPJUKHuiAZWsof8Quf55H9VMC9xO5dT7ls2siTlDVppSkBX3bwNHXj+EeiOb8UCGx2JZTcpLtsMCiGxQbSeFStqiaknlgQdu+ieY90AM7F1CKCRY1dJ+IwBC5ffZU77Bz4YgRlmYD67M+wT/UEEViBIOWBBFQXyCNoMtiIDuInGxrWmmVVDLjbrXJoXEktKpw3VBI6FQBavo7jezn/AKe5cEGbHFIfPmfCxUsWiHUaplF8p2LTRKj0i6eesQ+kaJmSsNLFmpfw0kyb6j+AEpbT0Cp51GKRmQ5XYW6/e/fE15r6f7RC9xvmcr7Inq+oc7op8mUfR+B3Rf2eTmvPpEU7jERWV60f8Rq/8in/AHAgU3nOT9kT3sHPhinyUX6PH7Gc9q38ERFZmk+p4Ww8ZUEvibd0QFCb+kVSl7DriFOmVdoz8xMoYtRxSFoUkXXAEobv035DeBFCDXHCvLFCPojJHJ9EhJtyzZvXKlSzgVLUaqVTgxOA2UinyLlhZ/lEhNM6ytpYH8VKp7QIA+eMm7b0Vl2k1X9sJcAbbyylf+mIfQ9yusXQ2PZL6RRS0uVPK4dMnsrAElPTAtLKGSpikplSeQJb06u0kQId8/oPl7B4Cxhz6RVe8QYRqWbY/wD1MjT1KIB8TCMlcbdZu/viqc19R7oF7iw5+ftBn2A+NUCIg7Zte1USLLUypxEo6hKW8EALbCQQm8nfUu0wNK9cCmk5l8nEMynld8LcmANWpCATvDXWq9WvMNlYEZlWXdd15y7W95Qq7TXeqKUpw1pSIUdWYp6xrUZVMC6QEKcANf1Lg3wJ4SMelEUH0clQIBBqDiDtHAYHyI76J5j3QAzsXUIoJJjV0q+IwBCZf/ZU77Bz4YgRln0f/rsz7BP9QQR9MEf4yPtz/toE7icz92BeZZnUDfNkNOH/ALaqlBPMvD88GEN/o86p3nZ7lwQZscUhiP0hvrEl7N34kRGVGjZrPsaS9kO8xQzKc92Ty2J/ytAOifum+NSXkgJodlQlJG3GIwj3ldnY8ss4ywYU244EpdcKgUUBBVcpib1OGlATrgLFqzDZOrZl3Zp1JSX7obB1lpOIVzKUo05ADBBmf50LPckrZcdpQOOJmWlH0SQQoiu0LSajYRtgUncr87qZuQcl0S621upuOLUpJQkfeu0xNdWIELksW/MZYzjEgtx1JSX3NIkHA6MJCUmnBWhI5KQQZl1mf4jH+fX/AFVRClq+kDY1HJeaSMFhTLh5RvkV5wVjoEVkRfc1uUHltmtKWautfqXNt5OpR/iTdPTAjLZFB8n5Q2YWp6YlhgQ+ptI517zsUmPk+jas7ljAWGlKR9VLJTyJSNEf9KzFIikZiZHSWi46dTLJ95agkdgXBBlsz5ZPLfl2plpJUWLwcAxOiVQlQHDdUkV5CdkAiq5IZ1fI7PEsplTjjYUGnAoBFCSUhY172vBWoA1QFjhmWsBb8+JpQOil7xvnUp5SSkAbaXio01YbYIrO2fn6+17AfGqDIi2ZUWR5Tk0xdFVssMPJ271AvjpQVQHeRGYi3v20ks/99rsDiR/pV0mAZT8of8Quf55H9VMC9xe8/Ni3mWZtIxbVonD+BVSknmXh+eBETeaG3vKbOShZq5LnRK2lFKtq93DnSYBl1d9E8x7oEGdi6hFBJMej0n4jACzMulxCkOJCkKBCkqFUkHWCDrEAM7NsKWl1FUuw00pQoS2gJJGuhIGIrACiwpbT+UaBrT1vaW4NJWl2t6la0w5oAeTcqh1Cm3UJWhQopChVJGwg64Ab2ZY0vLXvJmW2r1L2jSE1pqrTXSpgB/ADC07DlpkpMyw06UghJcQFEA6wKjDUIAdycohptLbSEoQkUShIokDYANUAe5iXS4gocSlSFYFKgCCOUHXAEFLZDWc2sOIk2AsGoNwYHkBwEAWGAGto2e0+gomG0OIP3VpCh1GAIeTyHs9pYW3JsJUMQbgNDyV1QBPwBEpyakw7phKsB29f0gbTfv1revUrWuNYAd2jZ7T6Lkw2h1FQbq0hSajUaHhgDlZlkMSwUJZltoKoVaNITWmqtNesxAPYoIiYyZk3HtO5LMqevBWkKAV3hS6a7RQdUQD+clUOtqbdSlaFCikKFUkbCOGKBpZViS0re8mYbavUvaNITWmqtNdKmIB/AEBM5FWe4srck2Cs4k3AKnlAwMBcmZdhLaAhtKUITgEpASkcwGAgBlaNhS0woKmJdl1QFApaEqIGwEjVADtuXQlAbSlIQE3AgDehNKXaaqUwpAEfJZOSjKwtmWYbWnUpDaUqGFMCBsgBHcnJRTpdVLMF0qvlwtpK79a3r1K1qAawA9m5VDqFIdQlaFeklQCknhxB1wA3s6xpeXKjLsNNFQAUW0BNQNQNBjSpgB476J5j3QAzsXUIoJNj0elXxGAOsAEALACwAsALACwAsALACQAkAJABACQAkAJACQAkQCRQJEAkAEAJACQAkAJACGAEgAgAgDw96KuY90ANLFGAigkXV3FHAlJxw1gwBzNpNjWr/SfCAE3Va4/YfCAF3Va4/YfCAF3Va4/YfCADdZrj9h8IAXdZnj9h8IAXdZnj9h8IAN12eP2HwgA3XZ4/YfCADddnj9h8IATdZrj9h8IAN1muP2HwgBN1muP2HwgBN1WuP2HwgA3Va43YfCAE3Va43YfCAE3Ua43YfCAE3Ua43YfCADdRrjdh8IgE3Ta43YfCAE3Ta43YfCADdNrjdh8IATdJrjdh8IATdJvjdh8IAN0m+N2HwgBN0m+N2HwgBN0W+N2HwgA3Rb43YfCADdFvjdh8IAN0W+N2HwgBrOT18XGwaHWoimGwQBIWUxSkUEi63WAGD1nAwBy3MEAG5ggA3MEAG5ggA3MEAG5ggA3MEAG5ggA3MEAG5ggA3MEAG5ggA3MEAG5ggA3MEAG5ggA3MEAG5ggA3MEAG5ggA3MEAG5ggA3MEAG5ggA3MEAG5ggA3MEAG5ggA3MEAdmbOAgB+23SA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0" descr="data:image/jpeg;base64,/9j/4AAQSkZJRgABAQAAAQABAAD/2wCEAAkGBxQSEBQUEBQVFhQXGRkXGBUXGB4XFxsXIBofGhoYGBgYHCggGBslHBcXITEiJSkrLi4uHB8zODMsNygtLisBCgoKDg0OGhAQGi0kHCQsLCwtLCwsLiwsLCwsLCwsLCwsLCwvLCwsLCwsLCwsLCwsLCwsLCwsLCwsLCwsLCwsLP/AABEIAL8BCAMBEQACEQEDEQH/xAAcAAABBQEBAQAAAAAAAAAAAAAAAQQFBgcDAgj/xABOEAABAgMDBQsIBggFBAMAAAABAgMABBEFEiEGBxMxURUiQVJhcYGRobHRFBcyU3OSstIINDVCYoIWIzNUcpOzwTZ0orTCQ2N1gyQlo//EABsBAQEAAwEBAQAAAAAAAAAAAAABBAUGAwIH/8QANxEAAgECAwQJAwMDBQEAAAAAAAECAxEEElEFITGhExQVQVJhcZHRMrHBIjRyQoHwIyQz4fFi/9oADAMBAAIRAxEAPwDZX3iSQDQDDDhPPwCAGl9HGT7w8Y+bo+sktH7Bfb4yfeHjC61GSWj9gvt8ZPvDxhdajJLR+wX2+Mn3h4wutRklo/YL7fGT7w8YXWoyS0fsF5vjJ94eMLrUZJaP2FvN8ZPvDxhdajJLR+wt5vjI94eMLoZJaP2C83xke8PGLdajJLR+wt5vjI94eMLoZJaP2FvN8ZHvDxhdajJLR+wtW9qPeHjC61GSWj9gq3tR7w8YXWoyS0fsLVvaj3h4wutRklo/YWrW1HvDxhdajJLR+wtWtqPeHjC6GSWjCrW1HvDxhdDJLRi1a2o94eMLrUZJaP2CrW1HvDxhdDJLRi1a2o94eMLoZJaMWrW1HvDxhmWoyS0YVa2o6x4wzLUZJaMWrO1HWPGGZajJLRhVnajrHjDMtRklowvNbUdY8YZlqMktGJVrajrHjDMi5JaMLzW1HvDxhmWpMktGJVraj3h4wuhkloxKtbUe8PGF0MktGFWtqPeHjC6GSWjFWbovJOGsitRTaDFPkcMO3hADJHDzq+IxAYA4gXjgNZ7458/RE3ZHm4NgiFzMLg2CAzMLg2CAzMLg2CAzMLg2CAzMLg2CAzMLg2CAzMLg2CAzMLg2CAzMLg2CAuwuDYOqAuwuDYOqAuwuDYOqAzMLg2DqgMzC4Ng6oDMwuDYOqAzMLg2DqgMzC4Ng6oDMwuDYOqAzMLg2DqgMzC4Ng6oDMwuDYOqAzMLg2DqgMzC4Ng6oDMwuDYOqAzMLg2DqgMzC4Ng6oDMwuDYOqAzMLg2DqgMzN3sH6gx7BHwRvqX0R9Dg8Z+4qfyf3Pdju1Aj0MY7N6ulXeYgMDc9I857458/Q1wR5iFJmxsl5qaF5lvecdZuIPMT6XQDHtToVKm9LcYmIx9Cg7Tlv0W9j79BZgkpS5KrWNaEvVX1FIj06pPgmr+p4dq0bXcZJauO77kFaNnOy67j6FIVsI1jaDqI5o8JwlB2kjNpVqdWOam7o8SMop5xLbYqtZokVpjznVqiRi5OyPqpUjTg5y4In/0BnvVJ99PjHv1SrpzMDtbCeLkyPtrJ2YlEpVMJSkKNBRQUa0rqEedSjOmryMjD4yjiG1Td7eRzsWwn5sqEukKuUvVUE660169RhTpTqfSXEYulh7dI7XH03kXONNqccbSlCAVKN9Ooa+HGPuWGqRV2jxp7Tw1SShGW9+TK/GOZ4QBOM5JTamA8lr9WU3wbwBu0rWla6o91h6jjmtuMKW0cPGp0blvvbh3kHHgZoQBY2Mh51aErS0kpUARv06iKjCuEZCwtVq6Rr5bUwsZOLlvXkxXchp1KSpTaQACSStOoCp4YrwlVb7cyR2rhZNJSd/RlbBjGNie2WitSUpxUohIHKTQdpipXdkSUlFOT4LeWP9AZ71Sf5ifGMjqlXTma7tbC+Lkxla+S0zLN6R9CUpqE+mCanVgOaPidCcFeR7UMfQryyU3d+glkZMTM02XGGwpAJTUqAxGvWeUQp0J1FeKLXx1ChLLUdnx4D79Ap71Q99PjH31SroeHa2E8XJh+gU96oe+nxh1SroO1sJ4uTG1o5IzbDSnXmwlCaVN9J1kAYA7SI+Z4epBZpLcetLaOHqzUISu35MWzsj5t9pLrTYKFVob4BwNNRO0Qhhqk1mS3Eq7Rw9KbhOW9eQ4/QKe9Ukc7ifGPrqlXTmefa2F8XJkPZ9kOvPlhoAuC9UXgBvTQ4nDXHlGnKUsq4mXVxFOlT6ST3buZLryEnQCS0kACpN9Orrj16pV05mKtrYV7lLkytRjGxN1sH6gx7BHwRvqX0L0OExn7ip/J/c8WLqEehjDxvV0q7zEBgbnpHnPfHPn6GuCLLkDk6JyYJcFWW6KWOMr7qOY0JPIOWMnC0eklv4I1208Y8PS/T9T4eWr+C05zcoCylErLm4VJqspwo3qCBTVWh6Byxk4ytlWSJrNj4NVG69TfZ7r66mYNKKVBSCUqBqFDAg7Qdsa1bt6OlaUlZ70bI/JC07KbU4BpS2FJVTU6BQ05CQQRsMbdx6eir8bczkI1XgcZJR+m9mvIxvEchjTnX8TdMjQU2dLlZJOjCiSamhqeHkMbzD7qUb6HEbQtLFTy6mIz06p5xTi1ElairEk6zWgrqFKCNLKTk22dpTpRpRUIrhuFs8q0rYQSCVoAoaGpUANUWF8ysSrbJJy4Wf2LTnQtFS50thRutoSLtcLx3xJG2hTGTjJt1MvcjWbGoqOHz23tv2W4p0YZtyUyZsryqaba+76Th2NpxV4dIj1o0+kmkY2MxHQUXPv4L1fA2qyptEzK3mgA2oLQkcF0EoHYI3MJKcLrgcbXpyoVrS4qzf3MCWi6SNhI6sI0Vrbju07q4kQGmZn0KuzKiTdq2kCuFQFE0HMpMbLAXtI5zbzjemlx3v7fDITOhaClzxbCjdbQkXa4XiLxw5imPHGTbqZdDM2NRUcPntvbfLcU6MM24QBtGbVChZzZUSbylkVNcLxApXgwjc4S/RK5x212nipW7rfYyzKefU9OPqKiRpFhIJqAlJKU0HBgI1leblNvzOowdJUqEIpdyv6veXFM+qRsNrRm66+TdI1i8SoqGwhAArtpGXndLDq3FmndFYraMsyvGP43fc85pb63n1rWtQShKReUVYqJJ1nXRPbDA3cm2y7cyxpwjFJXb4LT/wBGmdO0VeWJQhakhDYrdURiok40OwCPjGzeeyfceuxaMegcmk7vTQc29PrNgS4cUVLcUkEk1JCVKUKk68EJj6qTfVo34s88NRitpTyqySfNJfkhM3trKZnW0lR0bh0ak13tT6JpqreoOkx4YWo41Eu5mbtTDqrh5O29b/nkXfOqyoyIUkkBDiSoA8BBTj0kRm41Po7rU0uxJRWIafenb7mXWNZ65h9tpqt5ZpUfdT95XQMY1tODnJRR02IrRo03UlwXPRFkzgZRF1wSzKzoWd6TU79YwNTXfAauep2RkYqtd5I8Ea7ZeDVOPTTX6pb/AEX+cinRhm3N1sL6gx7BHwCN9S+iPocJjP3FT+T+54sXUI9DGHjerpV3mIDA3PSPOe+OfP0NcEbFmxkQ3IJVTF1Slk8lbo7Ext8HG1K+pyO2arniXHuikvyZnlfOl6emF1qL5SP4U70d1emNbXlmqSZ0mApdHhoR8r++8h48TLN0yGbu2dLDagHrx/vG7wytSj6HE7Sd8VU9TEZ4VdcCeFawPeNI00/qZ2dLdCN9F9jcLcX5NZrlMNGzdHPdujtpG6qPJSfkji8Mumxcb98r87mEgRoztyayLltJaEunYu8fygq/tHth43qxRh7Qnkw035W99w2yjmtLOTC+M4qnMDdHYBHzWlmqSfmemEh0dCEdEiOjzMgtkv8A/DstTmp6c3iNqWAMVdP/ACTsjLX+lRv3y+xq5/7nGKP9NPe/OX/X4ZdM1T16z7vEcWnror/lGZgnel/c02242xN9Uvj8GXZQMaObmEbHXOq8SOwiNZVVpyXmdNhZ56EJf/K+wwjzPc2LNbLXbPSqmLi1q6Abg+GNvg42pX1OR21PNimtEvn8mY5UzOlnZhe1xQ6E70diY1taWapJ+Z0uChkw8I+S57yLjyMkCYA3Wyk+S2Y3e/6UuFK5wi8rtrG8h+ikr9yOIrvp8XK39UvzYwoqJxOs4nnjRnb2tuR6UsmgJJA1AmtObZFJZI1fNLLXZNa+O4epIA76xtMDG0G9Wcttyd66jovuUHLaZ0loTCuALuj8qQnvBjBxDvVkze7OhkwsF5X93chis0oSaDUK4DmEeJmWXEG3ClQUnWkhQ5wajtEE7b0Gk1Z8GbtOITO2eqmp5mqeQlNR1GkbuSVWl6o4im3hcUr/ANMvyZtLVs6RLhFJuaBSgfeaZ4VchJ/47DGvj/o07/1S5I6Kf+8xGRf8cOOkpaf556lQjDNsEAbpYX1Fj2CPgjfUvoj6HCYz9xU/k/uebF1CPQxh43q6Vd5iAwNz0jznvjnz9DXBG6ZG4WdLU9Uk9NKntjd0P+KPocTtDfiqn8mYbMLvLUdqlHrNY0jd22drFWil5HhKCohKdZIA5zgIWvuPptLezfXViUkiTqZZ+FFB3RvXanT9EcJFPEYiy4yl92Ylk4xpZyXSfvOpr13j3GNLRWapFeZ2eLlkoTa7k/g1LOjMXbPUnjrQnqN4/DGzxrtStqczsWGbFJ6Jv8fkxyNQdcWnN8Ljz751MMOK/McB3GMrC7pOWiNZtT9UIUvFJIqo5dcYps2SeTtlGamW2RqUarOxAxUerDnIj1pU+kmomPi8QqFGVR93D17i023lkzplIEmy6hr9W2pZ+6nDAXcBUYclIyamJjmtlTS3Grw2zauRSdVxct7S1f8ActGby2ETDbujYbYuqFUt6jUazgMcKRlYWopp2VjWbVw0qMo5puV13mfZwWblpP8A4rqutI8I1+KVqrN/suWbCQ8rrmVwmMc2BvFiIEtZzVf+myFHnu3j21jeU1kpLyRw+JfT4qXnL82MIvE4nWcTznXGjO4sluQVgBxZzGkeab47iEdagP7x9QWaSXmedWeSnKWib9kbNl/MBuzXxxkhsfmIT3VjcYmWWkzkNlwc8XDyd/beYjGlOzCANxyJYDNmsVw3hcP5iVnvjd4dZaSOK2jPpMXO2tvbcYlMPFa1LOtalKPOTX+8aVu7udnGOSKiu5W9jnEPoIA2zN0Fbms3/wAV3+G8aRucJfolc4za2Xrc7eXvYyjKm0VTE484o136kp5EJJCQOjHnJjV1puc22dTgqKo0IxWl36viRUeRlBAG6WF9RY9ij4BG+pfRH0OExn7if8n9zzYuoR6GMPG9XSrvMQGBuekec98c+foa4I17NjaiXZIM137NUkcNwmqVc2JHRG2wdRSp5e9HJ7YoOniOk7pb/wC/eZTbEoWJh1peBQtQx2VwPMRQxq6kcsmmdRQqKrSjOPekWDNzYhmJtLhH6pkhajwFYxQnnrvuYcse+EpZ537kYO1sUqNBxX1S3f273+CxZ08oRdEo2aqJCnacCdaUc5NCeQDbGRja27Iv7mv2Lg3fp5Ld3fJS8j5hLc/LrWaJC6EngqCkHrIjDw8kqkWzcY+Dnhpxjxt9t5oudWSW5JpUgEhtwLUBjvbpTXoJEbDGxbp3Xcc9sSrGFdxferL14mQ3htjUnW2ZcEMGTslwuC67OKSlKTgoNJxJI4Kgn3hGZbo6Dvxl9jUOaxGNio74007vzf8AnIqEYZti7WK0ZKynps4OzFGmjwhB+9075XQmM2muioufe9yNNiJLE4yND+mG9+q7vx7lJjCNyaFmed/WzKdqWz1FQ/vGwwD3yRoNvR/RTfm/wMs7EtdnUL4FtDrSog9hTHxjlaon5HtsOd8O46P7oqElLaV1tvjqSjrIH94xIrNJI21SfRwc9E37G1ZezWis18jCqQgfmUEdxjc4l5aTOO2ZT6TFwXnf23mHti8QlOKjgAMSTsAGuNIt/A7R7ld8C+5WyxlLJlZdQAWpV5fOKqI6FKA6Iz68ejoxh3miwM1iMbUrLglZfb7Ig838tpLRYHFvL90YdpEeGFjeqjN2pPJhZ+e73LpnefIlWUD7ztTzJQr+5HVGbjn+hLzNPsGF60paR+7RlUao6gVKCohI1qISOc4Dvi2vuF0t77jdcol+T2a9d+4yUj3bojd1XlpO2hxGEXTYqN++X5uYSI0Z24QAhgDeZVHktnAeql69KUVPaI3i/RS9EcPN9Pim/FL7swcHbGjO4CACANzsL6ix7FHwRvqX0R9DhMZ+4qfyf3EsXUI9DGHjerpV3mIDA3PSPOe+OfP0NcEOLLnHWXUrYUUOVoCOU6iDgQcMDH1CUou8eJ51qdOpBxqK8TUXsuWWZrQPoqU3W3XwBS/THea7gJPDhjhGzeKjGeSS9WczHZVWpR6Wm+O9R8vXUkMqWZhEpWzLiRipSUJF5STiVNnVe4dVTwR6VlNQ/wBI8MFKjKvbFXfdvff5mR2RZ6pp/R3qLUFqqQTVQSVEHlJBxjU04OpK3edXXrKhTz23Ky99xH6xHmZHAt1i5wJlhAQsJeSMBfwUBsvDX0gxl08ZOKs96NTiNkUKssy/S/Lh7HVzLwVvNyMuhfHO+NduCB3x9PFrioK58rZLtaVaTWnD8srNq2o7MuFx9ZUrVsAGxIGAEYs6kpu8mbGhQp0IZKashLKnAy6lxTaHQK7xfok01nmhCWWV2rlrU3Ug4qTj5riWuYziuOIuOSsupHENSnDVgcIynjW1ZxVjVx2NCEs0akk9SmTDl5SlABN4k3RqTU1oOQaow27u5uIrKkuNi2WVl2qXQEsyrCcACRUFVBSqqazGVDFuCtGKNVX2Sq0s06kn+PQS2cu1zLSm3Zdg1BCVGpKCRS8muoiFTFucbOKLh9kxoTU4Tl6a+TI7JzKPyOpSw04utQ4v0k4UoCNQ8Y86Nbo+5NmRi8F1njNpaLgycdzlvLFFy7ChsN4jtj3eOk+MUYMdh04u6nJHhnOMtBqmVl0namo7oixrXCKPqWxYS3OpIhMqcpXJ5TanEJRcCgAkkjEipx5hHjWruq1dcDMwWChhVJRd76+Q9sHLMyjaUtSzN4ChcNQtWNd8RH3SxPRqyijxxOzFiJOU6kradyHc9nCW8m69Ky6xrAVU0O0V4Y+pYxyVpRR5U9jxpO8Kkl6FMMYZuCbydyh8kqRLsuLvXg4sb5OFKJPBtj3pVuj/AKUzCxeD6xxm0tFwZPO5zHlJKVy7KkkUIJUQRsIMe7x0nucUYMdh04u6m7/2KfaU2HXVOJbQ2FUo2gUSKADDnpXpjDnLNK9rG3o03TgouTdu98RtHyehLWBbIlVKVoGnVGlC4K3aVxTz17I9aVXo3eyZi4rDOuks7ivLv9SyqznvkEFhkg4EEq1Rk9el4Ua1bCpLepvkVK2LQD7l9LLbIugXGxRNak3uc17BGLUmpu6VvQ2uHoulDK5OXmxjHme4QBudhfUWPYo+CN9S+iPocJjP3FT+T+4li6hHoYw9a1dKu8xAYE56R5z3xz5+hrghEqoQRrGIPLAr3np51S1FSyVKUSSo6yTrJg227skYqKUUtyLhkTlsZUBmYqpj7pGKm+QDhRyaxwbIzMPisn6ZcDUbR2Wq76Snul36P/smLfyqkUJcck0IVNOJKdIGykgHWpSiBjycMetXEUkm4fUzEwuz8XJxhWbVNO9r34aGaCNadGEAEAEAEAEAEAEAEAEAEAEAEAEAEAEAEAEAEAEAEAEAEAEAEAblYf1Fj2KPgEb6l9EfQ4TGfuKn8n9wsXUI9DGHrWrpV3mIDNFZuJkknSsazwr+SNX1GpqjqVt2hb6ZcvkTzbzPrWOtfyQ6jU1Re3aHhly+Q820z61jrX8kOo1NUO3aHhly+RfNtM+tY61/JDqNTVDt2h4ZcvkPNrM+tY61/JDqNTVDt2h4ZcvkPNrM+tY61/JDqNTVDt2h4ZcvkXzaTPrWOtfyQ6jU1Q7doeGXL5DzaTPrWOtfyQ6jU1Q7doeGXL5F82cz61jrX8kOo1NUO3aHhly+Q82cz61jrX8kOo1NUO3aHhly+Q82cz61jrX8kOo1NUO3aHhly+Q82Uz61jrX8kOo1NUO3aHhly+RfNlM+tY61/JDqNTVDt2h4ZcvkPNjNetY61/JDqNTVDt3D+GXL5DzYzXrWOtfyQ6jU1Q7dw/hly+Q82M161jrX8kOo1NUO3cP4ZcvkXzYTXrWOtfyQ6jU1Q7dw/hly+Q82E161jrX8kOo1NUO3cP4ZcvkTzYzXrWOtfyQ6jU1Q7dw/hly+Q82M161jrX8kOo1NUO3cP4ZcvkPNjNetY61/JDqNTVDt3D+GXL5DzZTPrWOtfyQ6jU1Q7doeGXL5E82Uz61jrX8kOo1NUO3aHhly+Q82cz61jrX8kOo1NUO3aHhly+Q82cz61jrX8kOo1NUO3aHhly+Q82kz61jrX8kOo1NUO3aHhly+RPNpM+tY61/JDqNTVDt2h4ZcvkPNpM+tY61/JDqNTVDt2h4ZcvkTzazPrWOtfyQ6jU1Q7doeGXL5DzazPrWOtfyQ6jU1Q7doeGXL5NEkJYtSyG1EEobCSRqqE0wrwRsoRyxSZzVeoqlWU1wbbONi6hH2eQ9a1dJ7zEB0gBYAWACAFigWAFgBYAWAFgBYAIAWAFgBYAUQAsAJACQAkAJACQAkAEAJACQAkAJEAkAJAHh70Vcx7oAj7F1CKB81q6T3mID3ACwAsANLStRiWSFTLzbSSboU4sIBNK0BUddAYAj/wBNLO/fpT+ej5ooHNn5SSb6w2xNS7rhqQhDqVKIGJwBrAHe1Lalpa75S+0zerd0i0ovUpWl440qOuAO9nzzT7YcYcQ62agLQoKSSDQ0IwwMAc7UtiXlgkzL7TIVUJLiwitNdLxxpUQB2s+eafbDjDiHWzWi0KCkmhoaEYGhwgBkxlPJrdDKJuXU6SUhtLqSu8NaboNa4GACdypkmXFNvTcu24n0kLdQlQwqKgmowIMAcf01s79/lP56PmgCWs6fafbDku4h1s1AWhQUkkYGhGEAebTtViWQFzLzbKSboU4sIBVStAVHXQHqgCNTlrZx1T0p/PR80AS8pONupvMrQ4njIUFDrEAR09lVJMuKbem5dtxNLyFuoSoVFRUE1GBBgDnL5XSDigludlVKOoB5BJ6L0ATNYAiZTKeTddDTU3LrdJIDaXUqWSASQEg1wAPVAHS1LelZZQTMzDLKlCoDjiUEjVUBRxEAcJXKqSdVdanJZatiXkE9VYAloAibQylk2HC3MTTDSwAShx1KVUOINCa4wA2/TSzv36U/no+aAJKzrTZmEX5d1t1Fbt5tQWmvCKpOvERAOYAIASAOb3oq5j3QAwsXUIoHzWrpV3mAOkQCwAsAVnL7JHdNhtrS6LRuaS9cv13qk0peFPSrXkgD5/y1sHc+bXL6TSXEpVfu3a3k1pSp74h9I2LIjNgJGabmvKS5RChc0V30009K+dVdkUlyk53Jhc7a5l2Re8naKQPxBBfdPugDnEAiyfR+ta8zMyxP7NSXUfwrqFDoUgH80EGePpC/s5L+N34UwYQxkcq/IcmWUtqpMPqeQ3tSL5vuflBw5SIDvJnMlkZoWvLn0/rXU0ZB1paNN/8AxLp1U2mCDM+zoN3rcmU8ZxodaED+8QqL8Mxsv+9v+6jwi2Jc0DI7JxNnyiZZtalpSparygAd8q8dWHDFIUzP/wDZzP8AmE/AuIyopebzNu1aUkt5bzjbgWpAuhJRgAQSCKnXtEBcic2lpuyNrttVolbpl3kD0VGpQDTaFgEHZXbArPOdNFbcmhtW0OtpsRB3Fgzg5q2pGSVMsPOLuFN9DgTilRCapKQKEEjXXCsUJlrzF2y49IvMuqKtAsJQTiQ2pNQmuwEKpyEDggiMzXNp9vS/tXv6bkQvcWH6QP12V9ir44rIhmc1ZcspucYeKnFMh4sKSKEXbxShQ1HZWteSBbknmPytc03kLyyttaSti8alKki8pAJ+6U1IHBdO2BGiu56jS2HvZs/BEZUXJjMpLqQlXlb+IBpdRwiuyKS5ecjMl0WbLlhtxTgKy5eWADUgCm9w+7AhPQAkAJAHh70Vcx7oAYWLqEUD9rV0nvMAdIgFgAigWAPnLPT9rv8As2vgEfLPpH0OX0ts314JQ3eUeQJqe6Po+TFszaRN2nNzb9MUKJvGmLyjhjsSkiIisic2rxkLdSwo70rdllGuBGOjV0qQj3oAtn0hf2cl/G78KYMIyRyWfXLB4hRYaVoQv7qVKq5cHPUnpHJEKfS2bq3vLbOYdJF8DRuAYUcQAFYcFcFcxj6PkwzOnXduZu+lfbp/Fo0U7aRD6RYEzWU+GEz/AC5f5YE3G8o1CsUhmf0gPs5n/MJ+BcRlRmeSWcZ+zpZUuw20byisLXUkEgD0RgdUS5bEjmqySmZm0G5p5taWWll1Ti0lN9zEgJBpeqo1JGApFDIzOooi25ojWFtEc+iRSIEdMtcu7QmmvJ5xAZRgsoDam1Kod6TfNbtRXDhEUWNdzU5KqkJE6UguvkOqumqUi6AlAOpVBU1HCYEZkGbX7el/avf03Ihe4sH0gfrkr7FXxxWRGoZBfZEnXV5Oj4YIMwbNX9sSV3jr6tEv+0EVj/PT9sPV9Wz8ERhEo3N5TXBcEzSgu/q2KUph92KTcbfJlWjRf9O6m9XXeoK16awIdYASAEgDw96KuY90AMbF1CKB+zq6T3mIDpACxQLACwB8456vtd/2bXwCPln0jVM7lq6CxlJB3z4QyOYiq/8AQlXXFIjMskc1jtoyiZkPttpUpaUpW2VHeqKSahQ4QeqAuQ2V2TbtkzbaCtK1AIebWlJSKhWAoSdRSOuBS+5851L8pZryPRcvrHMpCD/eDIiVyLsMTuS5l6C8vTFB/wC4lwqQfeAgO8rOYq3ixOOSjmCXwSAdYfR93nKQofkEEGQWc9d23JhR1BxonmCEGBUakM89nbJj+WPmhcli5ZMZQNT8uJiXvaMlSRfF1VUmhwqeERSFGz//AGcz/mE/AuIyo95g/s1z26/hTBBmkxSHzTnP+3pn2jP9NuPk+u4vmf8Ase8xLzaRi2rRLP4F4pJ5lin5orIiZzMW95TZoaUf1ksdCeVulWzzXd7+WAZlObX7el/avf03Ihe4sH0gPrkr7FXxxWRHdrOgyxY7UrLpcVMpYSzUputoVdulVa76mNABjhqgLDXMVk6pc0ZxSSGmUlDajqU4oFJu7bqKg/xQDIfPUK2w97Nn4IjKjRJfO/Z6UJBExUJAP6sawKcaLcli3ZL5SM2gyXpe/cCyjfpumoAJwqcN8IEJeAEgBIA5veirmPdADKxdQigkGdXSrvMQHSAFigWAFgCt23kHIzbynplm+4oAFV9acAKDBKgNUQDy38l5WdS2mabK0t1uC+pNKgAnekVwHDFBIWVZrcsyhlhNxtAolNSaCtdZxOJMAR2UWSEpPKQqbavqQClJvKTQEgkb0iuIgDjO5DSLzDDDrJU0xUNJvr3oOvEKqenVAEtYlkMyjKWZZNxtJJCalWJNTiok6zAEKM3tn+UeUBgh7Saa8lxYo5evXgAqgx4NUBcW183tnzTy332Lzi6FSr6xWgAGAVQYAQsBp5qrL/dj/Mc+aJYtyyWFYrMmyGZZFxsFRCalWJNTiok6zFIcsocn5eebDc2i+hKr4F4p31CK1SRwEwAWBYDEk0WpVFxBUVEXirfGgJqok8AgCTgCr2rkDITMwqYfYvOqIKlX1ipAAGAVTUkRATVr2Y1NMrZmE321gBSakVoajEYjECKCMyfyPlJFa1yjRbUtN1W/WoEA1GClEVB4eU7YAb2ZkFIS8wmYZYuupKlBV9ZoVAgmhVTUoxBc75Q5ISc8tK5tq+pCbqTfUmia1pvSOGAI1rNnZaTXyVKuRS1qHUVUgLlpl2EtoShtKUISKJSkBKQNgAwEAQFt5DSM28Xplm+4QAVX1pwAoMEqA1QAw82Fmfu3/wCrnzQFyesKwmJJotSqLiCorIvFW+IAJqok8AgCRgBIASAPD3oq5j3QAysXUIoJBnV0q+IwB4tCdQw0t103W20lSlUJokazQYmAIrJ7LCTnlqRKO31ITeULik0TWlaqSOGIBpaucKz5Z5bL75S42aKTo1mhoDrSkg4EaoCxYUzzZY04UC1c0oWMQW7t68Ka97jFBH5N5Uys+FmUc0ly7e3qk0vVp6QFdRiAc2/brEk1pZpRQ3eCbwSpVCdVboNNWuKDjk5lRKz4WZR3SaMgLF1SSK1pgoA0NDjyGAG+UGW8lIuhqaeuLKQu6EqVvTUAm6DTUYAkZ+3ZdiXEw+4GmiAQV1STUVACTvirkpWAKzLZ2rLWu7plp/EtpaUdKiMBzwFi7MPJWlK0KCkqAKVJNUkHUQRgRAFaczhWemZ8mLx0wc0N3Rr/AGl65drdp6WFdUBYsFqWg3LsuPPG622krWqhNEjEmgxPRAEfk3lRLT6VqlHL4QQFb1SaEio9ICuEAQ83nNs1pxba5ghaFKQoaNw0Uk0IqE44gxC2PUnnKsx1QSmaSknAXwpsV/iWABAli2Vighso8qJaQCDNuFAcJCTcUqpGJG9BprgBzYlsMzbKXpZd9tRICqFOINDgoAjEQBD2dl7IPzAl2X7zylKSE3Fiqk1qLxTT7p4YgH2UWUktIoQubcuJWopTvVKqQKnBIPAIoHElazLsumZQsBhSb4cVvBc4xvUoOeICqzGdezELu6ZavxIaWpHQqmI5oFsWmybWZmmg7LOJcQcLyTWh2Ea0nkMCEZlBllJyTgbmnbi1JvAXFq3tSK1SkjWDAEajOfZhNPKettwDrKIFsWeQn2320uMOIcbVqWghST0jh5IEIGZy9kG5gyy3qPBwNFGjWf1hISBUJprIxrSAJS3bbYk2tLNOBtF4JrQklR1ABIJJwJw4AYA52BlAxOoUuVWVoSbpUUKQL1K0F8CvRAEg96J5j3QAzsXUIoJFnV0n4jAEJl99lzvsHPhiBGW5gPrsz7BP9QQRWVrOOwpdtTqUAk3yqg10SylSueiUk9EGVGiZr7e09iTUus7+WadSNpZU2ooPQbyegQIxl9Hb0Jz/ANPcuCDNQymsZM5KPS69TiCAeKrWlQ5QoAxSGD5qbZNn2qW5jeIcvMPVwCVpqUk12KBH5oh9M7ZOSpty3VvOJJZv6VYPA0jetNkfiokEfxwIeM8tsLmbVUwDvGLrSE8GkUAVKptqoJ5kwYRY8t81cvKWWp9hThfZSlS1KVVKxUBe9pRNKkimzGsBcefR+ttSm5iUWokN3XG6/dSrBSRyBQBp+IwQZQbQ/wARq/8AIp/3AgU3jOT9kT3sHPhinyUX6O/7Gc9o38ERFZngkUP26pl0EtuTriFAEglJdVXEYiIUs2dvIGVkGGnpS+kKc0am1LKwapJBSVYgi6cK0xisiL9mYtBb1kt6QlRbWtoE4m6DVIrw0Bp0CAY0z6SGksvSAVLLqFflV+rPxCDCIfNHbOisOdUT9WU8scxaCx/qvQDMqyUmlMT0m8quDzZvHhF8JXz4FQiFNE+kFNlT8pLoxIQtdPxKUEI67qorIjpnjnDLSUjZ7ZITowXAPvJbCUpSeQqJV0CAQmRGa6Xm7MQ8+pwPvBSm1JVRKBUhG9pRVaAmu3CkBcr2Z22Fy1qJYJoh+804muGkSFFCucFJTzKgVj7Pz9oM+wHxqgyImHs28mux0zKAtD/kyX7+kUUlejCyClVRQ4jClKwAwzB2gsTEwxU6NTYdpwBaVBJPJUKHuiAZWsof8Quf55H9VMC9xO5dT7ls2siTlDVppSkBX3bwNHXj+EeiOb8UCGx2JZTcpLtsMCiGxQbSeFStqiaknlgQdu+ieY90AM7F1CKCRY1dJ+IwBC5ffZU77Bz4YgRlmYD67M+wT/UEEViBIOWBBFQXyCNoMtiIDuInGxrWmmVVDLjbrXJoXEktKpw3VBI6FQBavo7jezn/AKe5cEGbHFIfPmfCxUsWiHUaplF8p2LTRKj0i6eesQ+kaJmSsNLFmpfw0kyb6j+AEpbT0Cp51GKRmQ5XYW6/e/fE15r6f7RC9xvmcr7Inq+oc7op8mUfR+B3Rf2eTmvPpEU7jERWV60f8Rq/8in/AHAgU3nOT9kT3sHPhinyUX6PH7Gc9q38ERFZmk+p4Ww8ZUEvibd0QFCb+kVSl7DriFOmVdoz8xMoYtRxSFoUkXXAEobv035DeBFCDXHCvLFCPojJHJ9EhJtyzZvXKlSzgVLUaqVTgxOA2UinyLlhZ/lEhNM6ytpYH8VKp7QIA+eMm7b0Vl2k1X9sJcAbbyylf+mIfQ9yusXQ2PZL6RRS0uVPK4dMnsrAElPTAtLKGSpikplSeQJb06u0kQId8/oPl7B4Cxhz6RVe8QYRqWbY/wD1MjT1KIB8TCMlcbdZu/viqc19R7oF7iw5+ftBn2A+NUCIg7Zte1USLLUypxEo6hKW8EALbCQQm8nfUu0wNK9cCmk5l8nEMynld8LcmANWpCATvDXWq9WvMNlYEZlWXdd15y7W95Qq7TXeqKUpw1pSIUdWYp6xrUZVMC6QEKcANf1Lg3wJ4SMelEUH0clQIBBqDiDtHAYHyI76J5j3QAzsXUIoJJjV0q+IwBCZf/ZU77Bz4YgRln0f/rsz7BP9QQR9MEf4yPtz/toE7icz92BeZZnUDfNkNOH/ALaqlBPMvD88GEN/o86p3nZ7lwQZscUhiP0hvrEl7N34kRGVGjZrPsaS9kO8xQzKc92Ty2J/ytAOifum+NSXkgJodlQlJG3GIwj3ldnY8ss4ywYU244EpdcKgUUBBVcpib1OGlATrgLFqzDZOrZl3Zp1JSX7obB1lpOIVzKUo05ADBBmf50LPckrZcdpQOOJmWlH0SQQoiu0LSajYRtgUncr87qZuQcl0S621upuOLUpJQkfeu0xNdWIELksW/MZYzjEgtx1JSX3NIkHA6MJCUmnBWhI5KQQZl1mf4jH+fX/AFVRClq+kDY1HJeaSMFhTLh5RvkV5wVjoEVkRfc1uUHltmtKWautfqXNt5OpR/iTdPTAjLZFB8n5Q2YWp6YlhgQ+ptI517zsUmPk+jas7ljAWGlKR9VLJTyJSNEf9KzFIikZiZHSWi46dTLJ95agkdgXBBlsz5ZPLfl2plpJUWLwcAxOiVQlQHDdUkV5CdkAiq5IZ1fI7PEsplTjjYUGnAoBFCSUhY172vBWoA1QFjhmWsBb8+JpQOil7xvnUp5SSkAbaXio01YbYIrO2fn6+17AfGqDIi2ZUWR5Tk0xdFVssMPJ271AvjpQVQHeRGYi3v20ks/99rsDiR/pV0mAZT8of8Quf55H9VMC9xe8/Ni3mWZtIxbVonD+BVSknmXh+eBETeaG3vKbOShZq5LnRK2lFKtq93DnSYBl1d9E8x7oEGdi6hFBJMej0n4jACzMulxCkOJCkKBCkqFUkHWCDrEAM7NsKWl1FUuw00pQoS2gJJGuhIGIrACiwpbT+UaBrT1vaW4NJWl2t6la0w5oAeTcqh1Cm3UJWhQopChVJGwg64Ab2ZY0vLXvJmW2r1L2jSE1pqrTXSpgB/ADC07DlpkpMyw06UghJcQFEA6wKjDUIAdycohptLbSEoQkUShIokDYANUAe5iXS4gocSlSFYFKgCCOUHXAEFLZDWc2sOIk2AsGoNwYHkBwEAWGAGto2e0+gomG0OIP3VpCh1GAIeTyHs9pYW3JsJUMQbgNDyV1QBPwBEpyakw7phKsB29f0gbTfv1revUrWuNYAd2jZ7T6Lkw2h1FQbq0hSajUaHhgDlZlkMSwUJZltoKoVaNITWmqtNesxAPYoIiYyZk3HtO5LMqevBWkKAV3hS6a7RQdUQD+clUOtqbdSlaFCikKFUkbCOGKBpZViS0re8mYbavUvaNITWmqtNdKmIB/AEBM5FWe4srck2Cs4k3AKnlAwMBcmZdhLaAhtKUITgEpASkcwGAgBlaNhS0woKmJdl1QFApaEqIGwEjVADtuXQlAbSlIQE3AgDehNKXaaqUwpAEfJZOSjKwtmWYbWnUpDaUqGFMCBsgBHcnJRTpdVLMF0qvlwtpK79a3r1K1qAawA9m5VDqFIdQlaFeklQCknhxB1wA3s6xpeXKjLsNNFQAUW0BNQNQNBjSpgB476J5j3QAzsXUIoJNj0elXxGAOsAEALACwAsALACwAsALACQAkAJABACQAkAJACQAkQCRQJEAkAEAJACQAkAJACGAEgAgAgDw96KuY90ANLFGAigkXV3FHAlJxw1gwBzNpNjWr/SfCAE3Va4/YfCAF3Va4/YfCAF3Va4/YfCADdZrj9h8IAXdZnj9h8IAXdZnj9h8IAN12eP2HwgA3XZ4/YfCADddnj9h8IATdZrj9h8IAN1muP2HwgBN1muP2HwgBN1WuP2HwgA3Va43YfCAE3Va43YfCAE3Ua43YfCAE3Ua43YfCADdRrjdh8IgE3Ta43YfCAE3Ta43YfCADdNrjdh8IATdJrjdh8IATdJvjdh8IAN0m+N2HwgBN0m+N2HwgBN0W+N2HwgA3Rb43YfCADdFvjdh8IAN0W+N2HwgBrOT18XGwaHWoimGwQBIWUxSkUEi63WAGD1nAwBy3MEAG5ggA3MEAG5ggA3MEAG5ggA3MEAG5ggA3MEAG5ggA3MEAG5ggA3MEAG5ggA3MEAG5ggA3MEAG5ggA3MEAG5ggA3MEAG5ggA3MEAG5ggA3MEAG5ggA3MEAG5ggA3MEAdmbOAgB+23SAP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02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5589</TotalTime>
  <Words>255</Words>
  <Application>Microsoft Office PowerPoint</Application>
  <PresentationFormat>On-screen Show (4:3)</PresentationFormat>
  <Paragraphs>55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Rockwell Extra Bold</vt:lpstr>
      <vt:lpstr>Times New Roman</vt:lpstr>
      <vt:lpstr>Office Theme</vt:lpstr>
      <vt:lpstr>PowerPoint Presentation</vt:lpstr>
      <vt:lpstr>1 John 2:15-16 (NKJV)</vt:lpstr>
      <vt:lpstr>Lust of the Flesh</vt:lpstr>
      <vt:lpstr>Lust of the Eyes</vt:lpstr>
      <vt:lpstr>Pride of Life</vt:lpstr>
      <vt:lpstr>Pride of Life</vt:lpstr>
      <vt:lpstr>Pride of Life</vt:lpstr>
      <vt:lpstr>Pride of Life</vt:lpstr>
      <vt:lpstr>Pride of Life</vt:lpstr>
      <vt:lpstr>Eve’s Temptation</vt:lpstr>
      <vt:lpstr>Jesus’ Temptation</vt:lpstr>
      <vt:lpstr>Next Week</vt:lpstr>
    </vt:vector>
  </TitlesOfParts>
  <Company>Savvis,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Rhynerson‚ Kyle</dc:creator>
  <cp:lastModifiedBy>Kyle Rhynerson</cp:lastModifiedBy>
  <cp:revision>123</cp:revision>
  <dcterms:created xsi:type="dcterms:W3CDTF">2014-08-13T19:18:43Z</dcterms:created>
  <dcterms:modified xsi:type="dcterms:W3CDTF">2014-09-28T06:48:02Z</dcterms:modified>
</cp:coreProperties>
</file>