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4" r:id="rId4"/>
    <p:sldId id="287" r:id="rId5"/>
    <p:sldId id="285" r:id="rId6"/>
    <p:sldId id="286" r:id="rId7"/>
    <p:sldId id="288" r:id="rId8"/>
    <p:sldId id="28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0404"/>
    <a:srgbClr val="4EC1DC"/>
    <a:srgbClr val="0036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-5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10/11/2014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67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10/11/2014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915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10/11/2014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261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0036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10/11/2014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6252" y="152400"/>
            <a:ext cx="857644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11"/>
          <p:cNvPicPr>
            <a:picLocks noChangeAspect="1" noChangeArrowheads="1"/>
          </p:cNvPicPr>
          <p:nvPr userDrawn="1"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303"/>
          <a:stretch/>
        </p:blipFill>
        <p:spPr bwMode="auto">
          <a:xfrm>
            <a:off x="8167821" y="152400"/>
            <a:ext cx="1002275" cy="1066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 userDrawn="1"/>
        </p:nvSpPr>
        <p:spPr>
          <a:xfrm>
            <a:off x="8167821" y="493693"/>
            <a:ext cx="10022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latin typeface="Rockwell Extra Bold" panose="02060903040505020403" pitchFamily="18" charset="0"/>
              </a:rPr>
              <a:t>Trials and</a:t>
            </a:r>
            <a:br>
              <a:rPr lang="en-US" sz="800" b="1" dirty="0" smtClean="0">
                <a:latin typeface="Rockwell Extra Bold" panose="02060903040505020403" pitchFamily="18" charset="0"/>
              </a:rPr>
            </a:br>
            <a:r>
              <a:rPr lang="en-US" sz="800" b="1" dirty="0" smtClean="0">
                <a:latin typeface="Rockwell Extra Bold" panose="02060903040505020403" pitchFamily="18" charset="0"/>
              </a:rPr>
              <a:t>Temptations</a:t>
            </a:r>
            <a:endParaRPr lang="en-US" sz="600" b="1" dirty="0">
              <a:latin typeface="Rockwell Extra Bold" panose="020609030405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257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10/11/2014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240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10/11/2014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983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10/11/2014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491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10/11/2014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636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10/11/2014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471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10/11/2014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766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053A-79F6-47C3-93CE-464C1E7E1E1B}" type="datetimeFigureOut">
              <a:rPr lang="en-US" smtClean="0"/>
              <a:pPr/>
              <a:t>10/11/2014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3D49-6149-4A97-97A9-ECAD29AC83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130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E053A-79F6-47C3-93CE-464C1E7E1E1B}" type="datetimeFigureOut">
              <a:rPr lang="en-US" smtClean="0"/>
              <a:pPr/>
              <a:t>10/11/2014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B3D49-6149-4A97-97A9-ECAD29AC83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049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pastorerickson.com/wp-content/uploads/2013/11/trials-and-tribulation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9810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303"/>
          <a:stretch/>
        </p:blipFill>
        <p:spPr bwMode="auto">
          <a:xfrm>
            <a:off x="5000932" y="304800"/>
            <a:ext cx="4295468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34000" y="1981200"/>
            <a:ext cx="350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Rockwell Extra Bold" panose="02060903040505020403" pitchFamily="18" charset="0"/>
              </a:rPr>
              <a:t>Trials and</a:t>
            </a:r>
            <a:br>
              <a:rPr lang="en-US" sz="2800" b="1" dirty="0" smtClean="0">
                <a:latin typeface="Rockwell Extra Bold" panose="02060903040505020403" pitchFamily="18" charset="0"/>
              </a:rPr>
            </a:br>
            <a:r>
              <a:rPr lang="en-US" sz="2800" b="1" dirty="0" smtClean="0">
                <a:latin typeface="Rockwell Extra Bold" panose="02060903040505020403" pitchFamily="18" charset="0"/>
              </a:rPr>
              <a:t>Temptations</a:t>
            </a:r>
            <a:endParaRPr lang="en-US" sz="2000" b="1" dirty="0">
              <a:latin typeface="Rockwell Extra Bold" panose="02060903040505020403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" y="91619"/>
            <a:ext cx="4953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</a:rPr>
              <a:t>Week </a:t>
            </a:r>
            <a:r>
              <a:rPr lang="en-US" sz="6000" b="1" dirty="0" smtClean="0">
                <a:solidFill>
                  <a:schemeClr val="bg1"/>
                </a:solidFill>
              </a:rPr>
              <a:t>7: </a:t>
            </a:r>
            <a:r>
              <a:rPr lang="en-US" sz="6000" b="1" dirty="0" smtClean="0">
                <a:solidFill>
                  <a:schemeClr val="bg1"/>
                </a:solidFill>
              </a:rPr>
              <a:t/>
            </a:r>
            <a:br>
              <a:rPr lang="en-US" sz="6000" b="1" dirty="0" smtClean="0">
                <a:solidFill>
                  <a:schemeClr val="bg1"/>
                </a:solidFill>
              </a:rPr>
            </a:br>
            <a:r>
              <a:rPr lang="en-US" sz="6000" b="1" dirty="0" smtClean="0">
                <a:solidFill>
                  <a:schemeClr val="bg1"/>
                </a:solidFill>
              </a:rPr>
              <a:t>Lust of the Flesh</a:t>
            </a:r>
            <a:endParaRPr lang="en-US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77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en-US" dirty="0" smtClean="0"/>
              <a:t>Gal 5:17 </a:t>
            </a:r>
            <a:r>
              <a:rPr lang="en-US" dirty="0" smtClean="0"/>
              <a:t>(NKJV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546" y="1692323"/>
            <a:ext cx="8393375" cy="208810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dirty="0"/>
              <a:t>“For the flesh lusts against the Spirit, and the Spirit against the flesh; and these are contrary to one another, so that you do not do the things that you wish.” </a:t>
            </a:r>
            <a:endParaRPr lang="en-US" dirty="0"/>
          </a:p>
        </p:txBody>
      </p:sp>
      <p:pic>
        <p:nvPicPr>
          <p:cNvPr id="5" name="Picture 10" descr="http://4.bp.blogspot.com/-P9MvQQbWjX4/Tc380ZCj56I/AAAAAAAADLg/aCcuEQUJKbs/s1600/goldens%2Btug-a-w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7540" y="4004730"/>
            <a:ext cx="4042344" cy="267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106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Flesh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268036"/>
            <a:ext cx="8229600" cy="8581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Flesh = body + mind</a:t>
            </a:r>
            <a:endParaRPr lang="en-US" dirty="0"/>
          </a:p>
        </p:txBody>
      </p:sp>
      <p:pic>
        <p:nvPicPr>
          <p:cNvPr id="4" name="Picture 4" descr="http://www.coltautos.com/images/1911_2425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062" y="1786957"/>
            <a:ext cx="3752293" cy="2326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http://www.guns.com/wp-content/uploads/2013/06/GunHa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924" y="1909787"/>
            <a:ext cx="3101896" cy="2326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4077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Flesh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787254" cy="4525963"/>
          </a:xfrm>
        </p:spPr>
        <p:txBody>
          <a:bodyPr/>
          <a:lstStyle/>
          <a:p>
            <a:r>
              <a:rPr lang="en-US" dirty="0" smtClean="0"/>
              <a:t>Not originally sinful Gen 1:26-27</a:t>
            </a:r>
          </a:p>
          <a:p>
            <a:r>
              <a:rPr lang="en-US" dirty="0" smtClean="0"/>
              <a:t>After sinning, notice how Seth </a:t>
            </a:r>
            <a:br>
              <a:rPr lang="en-US" dirty="0" smtClean="0"/>
            </a:br>
            <a:r>
              <a:rPr lang="en-US" dirty="0" smtClean="0"/>
              <a:t>is described </a:t>
            </a:r>
            <a:endParaRPr lang="en-US" dirty="0"/>
          </a:p>
        </p:txBody>
      </p:sp>
      <p:pic>
        <p:nvPicPr>
          <p:cNvPr id="7174" name="Picture 6" descr="http://www.theblaze.com/wp-content/uploads/2013/08/garden-of-eden1-620x4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9684" y="1779895"/>
            <a:ext cx="4485533" cy="3024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313036" y="2855670"/>
            <a:ext cx="4578828" cy="304698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Genesis 5:3 </a:t>
            </a:r>
            <a:r>
              <a:rPr lang="en-US" sz="3200" dirty="0" smtClean="0"/>
              <a:t>“And </a:t>
            </a:r>
            <a:r>
              <a:rPr lang="en-US" sz="3200" dirty="0"/>
              <a:t>Adam lived one hundred and thirty years, and begot a son </a:t>
            </a:r>
            <a:r>
              <a:rPr lang="en-US" sz="3200" b="1" i="1" dirty="0"/>
              <a:t>in his own likeness, after his image</a:t>
            </a:r>
            <a:r>
              <a:rPr lang="en-US" sz="3200" dirty="0"/>
              <a:t>, and named him Seth</a:t>
            </a:r>
            <a:r>
              <a:rPr lang="en-US" sz="3200" dirty="0" smtClean="0"/>
              <a:t>.”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54316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Spirit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42597" cy="71991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Key text Roman 8:12-17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098" name="Picture 2" descr="http://www.faithworkscc.org/uploads/5/8/9/9/5899832/52390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2667" y="1725896"/>
            <a:ext cx="3174479" cy="374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4367" y="2441281"/>
            <a:ext cx="4578828" cy="206210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r>
              <a:rPr lang="en-US" sz="3200" dirty="0"/>
              <a:t>“16 The Spirit Himself bears witness with our spirit that we are children of God”</a:t>
            </a:r>
          </a:p>
        </p:txBody>
      </p:sp>
    </p:spTree>
    <p:extLst>
      <p:ext uri="{BB962C8B-B14F-4D97-AF65-F5344CB8AC3E}">
        <p14:creationId xmlns:p14="http://schemas.microsoft.com/office/powerpoint/2010/main" val="72440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Battle Within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dogs illustration</a:t>
            </a:r>
          </a:p>
          <a:p>
            <a:r>
              <a:rPr lang="en-US" dirty="0" smtClean="0"/>
              <a:t>Paul’s battle described in Romans 7:14-25</a:t>
            </a:r>
            <a:endParaRPr lang="en-US" dirty="0"/>
          </a:p>
        </p:txBody>
      </p:sp>
      <p:pic>
        <p:nvPicPr>
          <p:cNvPr id="6" name="Picture 2" descr="http://www.clipartsupply.com/media/catalog/product/cache/1/small_image/135x135/9df78eab33525d08d6e5fb8d27136e95/D/O/DOG-HD05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675" y="2469149"/>
            <a:ext cx="1965041" cy="1965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http://images.clipartpanda.com/happy-dog-face-clip-art-very_happy_do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7671" y="2569380"/>
            <a:ext cx="2054889" cy="186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http://dephnevictorious.files.wordpress.com/2010/05/afles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675" y="2948291"/>
            <a:ext cx="4762500" cy="2971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0917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Required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86550" cy="4525963"/>
          </a:xfrm>
        </p:spPr>
        <p:txBody>
          <a:bodyPr/>
          <a:lstStyle/>
          <a:p>
            <a:r>
              <a:rPr lang="en-US" dirty="0" smtClean="0"/>
              <a:t>Discipline and bring into subjection (1 </a:t>
            </a:r>
            <a:r>
              <a:rPr lang="en-US" dirty="0" err="1" smtClean="0"/>
              <a:t>Cor</a:t>
            </a:r>
            <a:r>
              <a:rPr lang="en-US" dirty="0" smtClean="0"/>
              <a:t> 9:27)</a:t>
            </a:r>
          </a:p>
          <a:p>
            <a:r>
              <a:rPr lang="en-US" dirty="0" smtClean="0"/>
              <a:t>Make no provision for the flesh (Rom 13:14)</a:t>
            </a:r>
          </a:p>
          <a:p>
            <a:r>
              <a:rPr lang="en-US" dirty="0"/>
              <a:t>Walk in the Spirit (Gal 5:16</a:t>
            </a:r>
            <a:r>
              <a:rPr lang="en-US" dirty="0" smtClean="0"/>
              <a:t>)</a:t>
            </a:r>
          </a:p>
          <a:p>
            <a:r>
              <a:rPr lang="en-US" dirty="0" smtClean="0"/>
              <a:t>Meditate on good things (</a:t>
            </a:r>
            <a:r>
              <a:rPr lang="en-US" dirty="0" err="1" smtClean="0"/>
              <a:t>Php</a:t>
            </a:r>
            <a:r>
              <a:rPr lang="en-US" dirty="0" smtClean="0"/>
              <a:t> 4:8)</a:t>
            </a:r>
            <a:endParaRPr lang="en-US" dirty="0"/>
          </a:p>
        </p:txBody>
      </p:sp>
      <p:pic>
        <p:nvPicPr>
          <p:cNvPr id="8194" name="Picture 2" descr="http://www.purelifts.com/wp-content/uploads/2013/04/black-man-doing-push-ups-300x22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0771" r="13415" b="7114"/>
          <a:stretch/>
        </p:blipFill>
        <p:spPr bwMode="auto">
          <a:xfrm>
            <a:off x="2906974" y="4107980"/>
            <a:ext cx="3316406" cy="275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0220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www.the310course.com/IMAGES/fotolia_29842301_X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4587" y="2405369"/>
            <a:ext cx="4683077" cy="359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95993"/>
            <a:ext cx="8229600" cy="679174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A closer look at the “lust of the </a:t>
            </a:r>
            <a:r>
              <a:rPr lang="en-US" dirty="0" smtClean="0"/>
              <a:t>eyes”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54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6377</TotalTime>
  <Words>182</Words>
  <Application>Microsoft Office PowerPoint</Application>
  <PresentationFormat>On-screen Show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Gal 5:17 (NKJV)</vt:lpstr>
      <vt:lpstr>The Flesh</vt:lpstr>
      <vt:lpstr>The Flesh</vt:lpstr>
      <vt:lpstr>The Spirit</vt:lpstr>
      <vt:lpstr>The Battle Within</vt:lpstr>
      <vt:lpstr>Training Required</vt:lpstr>
      <vt:lpstr>Next Week</vt:lpstr>
    </vt:vector>
  </TitlesOfParts>
  <Company>Savvis, 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Rhynerson‚ Kyle</dc:creator>
  <cp:lastModifiedBy>Rhynerson‚ Kyle</cp:lastModifiedBy>
  <cp:revision>140</cp:revision>
  <dcterms:created xsi:type="dcterms:W3CDTF">2014-08-13T19:18:43Z</dcterms:created>
  <dcterms:modified xsi:type="dcterms:W3CDTF">2014-10-12T06:37:16Z</dcterms:modified>
</cp:coreProperties>
</file>