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82" r:id="rId5"/>
    <p:sldId id="284" r:id="rId6"/>
    <p:sldId id="28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0404"/>
    <a:srgbClr val="4EC1DC"/>
    <a:srgbClr val="003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58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pPr/>
              <a:t>10/19/2014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67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pPr/>
              <a:t>10/19/2014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915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pPr/>
              <a:t>10/19/2014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261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0036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pPr/>
              <a:t>10/19/2014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252" y="152400"/>
            <a:ext cx="857644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03"/>
          <a:stretch/>
        </p:blipFill>
        <p:spPr bwMode="auto">
          <a:xfrm>
            <a:off x="8167821" y="152400"/>
            <a:ext cx="1002275" cy="10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8167821" y="493693"/>
            <a:ext cx="1002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latin typeface="Rockwell Extra Bold" panose="02060903040505020403" pitchFamily="18" charset="0"/>
              </a:rPr>
              <a:t>Trials and</a:t>
            </a:r>
            <a:br>
              <a:rPr lang="en-US" sz="800" b="1" dirty="0" smtClean="0">
                <a:latin typeface="Rockwell Extra Bold" panose="02060903040505020403" pitchFamily="18" charset="0"/>
              </a:rPr>
            </a:br>
            <a:r>
              <a:rPr lang="en-US" sz="800" b="1" dirty="0" smtClean="0">
                <a:latin typeface="Rockwell Extra Bold" panose="02060903040505020403" pitchFamily="18" charset="0"/>
              </a:rPr>
              <a:t>Temptations</a:t>
            </a:r>
            <a:endParaRPr lang="en-US" sz="600" b="1" dirty="0"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257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pPr/>
              <a:t>10/19/2014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24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pPr/>
              <a:t>10/19/2014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983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pPr/>
              <a:t>10/19/2014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491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pPr/>
              <a:t>10/19/2014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636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pPr/>
              <a:t>10/19/2014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471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pPr/>
              <a:t>10/19/2014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766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pPr/>
              <a:t>10/19/2014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13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E053A-79F6-47C3-93CE-464C1E7E1E1B}" type="datetimeFigureOut">
              <a:rPr lang="en-US" smtClean="0"/>
              <a:pPr/>
              <a:t>10/19/2014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B3D49-6149-4A97-97A9-ECAD29AC83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04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pastorerickson.com/wp-content/uploads/2013/11/trials-and-tribulati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81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03"/>
          <a:stretch/>
        </p:blipFill>
        <p:spPr bwMode="auto">
          <a:xfrm>
            <a:off x="5000932" y="304800"/>
            <a:ext cx="429546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0" y="1981200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Rockwell Extra Bold" panose="02060903040505020403" pitchFamily="18" charset="0"/>
              </a:rPr>
              <a:t>Trials and</a:t>
            </a:r>
            <a:br>
              <a:rPr lang="en-US" sz="2800" b="1" dirty="0" smtClean="0">
                <a:latin typeface="Rockwell Extra Bold" panose="02060903040505020403" pitchFamily="18" charset="0"/>
              </a:rPr>
            </a:br>
            <a:r>
              <a:rPr lang="en-US" sz="2800" b="1" dirty="0" smtClean="0">
                <a:latin typeface="Rockwell Extra Bold" panose="02060903040505020403" pitchFamily="18" charset="0"/>
              </a:rPr>
              <a:t>Temptations</a:t>
            </a:r>
            <a:endParaRPr lang="en-US" sz="2000" b="1" dirty="0">
              <a:latin typeface="Rockwell Extra Bold" panose="020609030405050204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91619"/>
            <a:ext cx="525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Week 8: </a:t>
            </a:r>
            <a:br>
              <a:rPr lang="en-US" sz="6000" b="1" dirty="0" smtClean="0">
                <a:solidFill>
                  <a:schemeClr val="bg1"/>
                </a:solidFill>
              </a:rPr>
            </a:br>
            <a:r>
              <a:rPr lang="en-US" sz="6000" b="1" dirty="0" smtClean="0">
                <a:solidFill>
                  <a:schemeClr val="bg1"/>
                </a:solidFill>
              </a:rPr>
              <a:t>Lust of the Eyes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7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2227144" y="1607087"/>
            <a:ext cx="4651322" cy="4780762"/>
            <a:chOff x="2227144" y="1607087"/>
            <a:chExt cx="4651322" cy="4780762"/>
          </a:xfrm>
        </p:grpSpPr>
        <p:pic>
          <p:nvPicPr>
            <p:cNvPr id="1030" name="Picture 6" descr="treskilli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2757" y="4189861"/>
              <a:ext cx="1925709" cy="2164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://www.sothebys.com/content/dam/stb/lots/GE1/GE1305/GE1305-37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17" t="11173" r="15025" b="13611"/>
            <a:stretch/>
          </p:blipFill>
          <p:spPr bwMode="auto">
            <a:xfrm>
              <a:off x="2227144" y="4101644"/>
              <a:ext cx="2166378" cy="2286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5020" y="1607087"/>
              <a:ext cx="1384994" cy="2457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1" name="Picture 17" descr="an_amazing_estate_blue_and_white_chinese_porcelain_vase_yuan_dynasty_antique_1_thumb2_lgw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3881" y="1628056"/>
              <a:ext cx="1587126" cy="2380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 these things </a:t>
            </a:r>
            <a:br>
              <a:rPr lang="en-US" dirty="0" smtClean="0"/>
            </a:br>
            <a:r>
              <a:rPr lang="en-US" dirty="0" smtClean="0"/>
              <a:t>have in common?</a:t>
            </a:r>
            <a:endParaRPr lang="en-US" dirty="0"/>
          </a:p>
        </p:txBody>
      </p:sp>
      <p:cxnSp>
        <p:nvCxnSpPr>
          <p:cNvPr id="8" name="Straight Connector 6"/>
          <p:cNvCxnSpPr/>
          <p:nvPr/>
        </p:nvCxnSpPr>
        <p:spPr bwMode="auto">
          <a:xfrm>
            <a:off x="2047164" y="4085304"/>
            <a:ext cx="521344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 bwMode="auto">
          <a:xfrm>
            <a:off x="2047164" y="1545766"/>
            <a:ext cx="5213445" cy="492596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3" name="Straight Connector 12"/>
          <p:cNvCxnSpPr>
            <a:stCxn id="9" idx="0"/>
            <a:endCxn id="9" idx="2"/>
          </p:cNvCxnSpPr>
          <p:nvPr/>
        </p:nvCxnSpPr>
        <p:spPr bwMode="auto">
          <a:xfrm>
            <a:off x="4653887" y="1545766"/>
            <a:ext cx="0" cy="49259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utoShape 2" descr="data:image/jpeg;base64,/9j/4AAQSkZJRgABAQAAAQABAAD/2wCEAAkGBxMSEhQSExQVEhUXFxIVFxUYGBcXGxcVFhQYGBgXFRceHCogGBolHRQUITEhJikrLi4uFx8zODMsNygwMCwBCgoKDg0OGhAQGywkHyQsLCwsLCwsLCwsLCwsLCwsLCwsLCwsLCwsLCwsLCwsLCwsLCwsLCwsLCwsLCwsLCwsLP/AABEIAKcBLgMBEQACEQEDEQH/xAAcAAEAAgMBAQEAAAAAAAAAAAAABAUCAwYBBwj/xABIEAACAQICBgcDCQUHAgcAAAABAgADEQQhBQYSMVFhEyIyQXGRoQeBsRQzQlJicpLB0SNDU4LwoqOywtLh8VTiFRckNGNkc//EABoBAQADAQEBAAAAAAAAAAAAAAABAgMEBQb/xAA2EQACAQIEAwYFBQACAgMAAAAAAQIDEQQSITETQVEFFGFxkaEiMkKBsRXB0eHwUlNy8QYzQ//aAAwDAQACEQMRAD8A+4w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PGa2ZyHGAUmI065F6NB6ozAbqqDbvUMwJHlNVS6sydVciKdYq47WFcfh/JjLcFdRxV0NT62uu/Dt7hVPwpmOD4luLHxNR17Qb6LDx2l/wAaLI4L6llOD5+x6ntAw5yKm/AVKLHy6S8rwmWvD/kvf+CXT11wx3rWTmaTW81uJDpyRZQvs16onYDWXCViFp1kLHIKbqb8AGAuZQtKhUirtaFtBkIAgCAIAgCAIAgCAIAgCAIAgCAIAgCAIAgCAIAgCAIAgCAIBpxOJCb7kncozJ8OXM5SUrkNpblPja+184QR3Ux2R97659OXfOiELHPKbkQ62KM0KkY1TIuTYy2wVOdiLWHGVuTYjtXztFxYwZVbIqD4gGLkkdtE0Cb9EgPECx8xANT6GVn2AWYGnWYBiWKsgUqVY9YZkAi9jfde0zqfKdWEqyhVVnpzO4w1W1TYuSAu8km+4ceco4/CmZ5ryZYyhYQBAEAQBAEAQBAEAQBAEAQBAEAQBAEAQBAEAQBAEAQDF3AFyQBxOUJXDdiHiNICx2WFhvc7h4cT6fCXUGykppFJX0rTuQrhmORNwSSO4n37vSdEYJGDbZFdyczfx7pa5FjRWY3ORyylcxaxpLHn6ytybGBqHdnBNgFuQdoG3deVzInKz3az7VuVpYqbUYfXPlGoLLQqqarOTcJStcj+I4J9KJmdS+iNael2eDSa0tuu5JVQWbLiwvNKkdEjOD1uYUfaJhGyBN+F1HoSJk6UkaKoiYuuND6tS3Gyn/NIyMnMbqetuGO9mXxU/leMjGZEqlp/DNurJ7zs/G0jKybosKVVWF1IYcQQR5iVJM4AgCAIAgCAIAgCAIAgCAIBoqYymu91HvEnKyVFvZEappqiPp38JOVmqoVHsiBW1opjJRfxYD4XkqDLPDTW5qOsjHciDxZj/lEtw/ErwerIOJ1sdR26N+Gy5v79qVcUuZpGjHncqq2umJIyFj9ikT6tlKG3d6fiVtbW/SN8gQO4EUlPvteVuy6w9K2z9zQ+sWk3/eGkOIKk+tMiTqRwaa5X+z/k04zFYqrsipiHYAhtlrWuP5fyl1Kxn3bNsvQlnSeIKNTFdCtrGmyhlZd1sh+gmkai6GMsA1vf1X7lRiekPVGHwfiE2TlbvB2v+Yco32J7krfP7Jm7CYrF09llwzGxFlSowSwG/ZuVByHdnJT8PczeEV//ALF6G/Fa4VlBL4Ng3dc3BY8ep4w5JLZkxwE5PSSfl/diLT15JFqmHCHlT2vUuPhKqrDmWl2bW+i3qiPW1sY9llUc6BJ99q0txafUp+nYpfT7o0rrI5I/bJcf/Xf8mMh1ab+oldnYpa8P3LGnrO5yY0n5inXB9QZVVILZon9PxMv/AM37E/B6xIb7ald1iA5ufBkW3mZbjRfMrLs7Ex3h+DqNBYhaiOAdjaG0WewJuNlQFBNl2drvObX5Sue8r8hLDOFO3N+xtxCCiu2SrrddoCzbSX6wVfpG2e7ulp1U0c8MPNyyc3oc/j6NDSrbBCYZaeYrNbbOdtggkCxzNs7bMiGJ1NZ9nVoaOLv5XIKezdUzp6RVf5QPhVmneIvcz7pWX0v0ZB05ofF4JA610xgvayEbQyO9Sd27O5kcanYLC4i+kX6MuMK70aNN6tFGqslEmmQx67Kpe+eygBLCxuRacc60r2R2UMHKp4eZcU9OVAAKIo0bi7KqG2149/jYeEsszWrOyGBpr5rknD6ZxhO+kfEEfASfi8C8sFh+svYtMPpmv9OhtDjTYH+yc415o5p4OH0z9Vb31RY4XStNza5RvquCp9YUkctTD1IatadVqvYmg33STE9gCAIAgCAeEwCi0trXQoXzNQrmQvcOJPDnNOFK12TSXElljucpjfaG7ZU1CDzMo5RR61Lstv5mVFbWOvVObseWcjiPkjujgKNNXkZUErVDa5vwzJ8hLJSe5Eq9CmvhRb0NCgZ1Wt945/hGc0jTPPq9oN6R9v5JQNCmMjbmAq+pvNbWOFyqTZAradwwJAQ1W4XZ/QZTGVWGyd/I7KfZ1eSvL4V46EemzMbrQ2Afru1h7ibjylfie0fVnRw6EPmnf/xX7kqnhXO96a8lS/qbSeHJ7v2I49GPywb82ZvgV767gcDsiQ6S5yZKxb+mCIeKwmHsbVSzWNrjaF+cq6cVszSNavN6x09CEipbPZvyF/jaU82b8Gb2XqbAyd1/ICLossNLwM1deB9P0kXRbu3ib6WJ2eyLHde5/WSppEPCRe7PalUtvW/iSfiYc7kxw8I7GJpA70Q+IB+Mi66FlSitjYtIfVQeCj9IuMkTcqn/AIEnMRlibVRucZiryo2U8MzAXF8rZ298JlM0EbPkB4esspsxkqL5Fc+rbiqK1NzTYHPK91O9bXt75lOLk07nTRrYanFxcE7r/MuTh34TW5hxIHnyJjvUQONFczE6M/8Ajp+9f0tIsuhEsQ2rKbRspaPrNtBzTIt1VVQuybgk33te0Iwc4Qaak/vz/gwXRqqNpyFXeScgPEwaOs5aRREfWvA0jbaLkfVUn1Npk68FzOiPZuMqK9rebJmB18wRNjtrzKH8iZHeYGFXsXFpaWf3Ohw+k8LiBZXpvyOR9wOcupwlzPMnh8RQesWjTi9X0OdJmot3FTYe8CX1WxSNdN/Gr/kkaKFdepWs+WTj4GShWVJ6039mWUHOIAgGnF4laaF3NgJaMXJ2REpJK7Plmteu1Ss/Q0TsKSASN+ZtmZ1KMae25EKcprNLY36Wo0qdFjZWbYZKdt7MyFbHiOtc34SZzvDTmMNTcqy5JNN/Y5TRejHc2AJtkTuUeLH8pyRo3Ppa2OUV0/PodPgsAlIdchj9Vch7z2j6TojTSPJq4qdR6e/+sbqul9kbKDYHBQB523y10jJU3J3k7lVW0g7d4Xmd/l/vKOTZ0wpQW+pHshzc9IftHL8IylHBP5tToVacdIfD5b+u5Y4dmC7SgIn1rbK+49/ul4x5I5K1aKfxu79WasfpxKNhZqhZQwbsqQcst5OYItkcpWcsu5phqTrq8Xbl4lVV1gqPusg4D9b3mDqs9GngorfU1jFFt5Jmbk2dkKUY7I3U2ldTZWRLpJykByRLp0Twk2KOoiRTwzcIsZurEyKhe06L4kD4mNERnb2TZrOksOu+vT9xv8JXPHqW4VZ7QZrbWHCL++J+6jH8pHFh1LLCYiX0+6PDrbhB31W/kt8TI40Sf0/EPp6nh12ww3U6p/AP80jjxJ/S67+pe/8AAGvlEbqNTzWO8In9Iqv617m9PaDSG6g/Htj9ON47yuhVdiVX9a9Ge/8AmGndQPvf/tjvK6D9Clzn7f2a29og/wCn/vD/AKZHefAsuwX/ANnt/Zqb2jH+Av4z+kjvXgXXYK/7H6f2an9otTuo0x4lj+cjvT6F12DT5zfsRantBxJ3Ckv8hPxMjvMjVdh4dbuXr/RFq674tv3gX7qqPylXiJs1j2RhI7xv5tlZjdJ4ivnUqO3Ik2z4CVc5SZpCGHw0LpJW3ZjQ1f0jX/8Ab0U/ncBiMs9kbt/eb772m8MOvqPnsV/8hnmtQirdXz+xCq1MXg6oo46i2HLbn+ifA3II8Dl3yZ4eyvEYTtx1JqNdLzX7nRYS4A6x9Jyntz1d7HRaK0nWQ9XE1AOB648jlLxqSWzPOr4ejNfFTX4/B1WiNL1nq06bVQ+0c/2YU2AJzIPLhOinVlKSR5GKwlKFOU4xtbxv+37nWTqPFEAQD5zrxpdqh6NLsPoKO/7R5frOmneKstyIwzu8tjlsBoMKwd82vtbN7i973Y9/gPOaKPU3lO6yrYuKyq3b65y3+g8OUl25kRuvl0NNXHWyGQHdut7pVyNY0r6kGtjuco5G8aJBqYwmVzHRGkbcHhnq3tko7TE2VRzMmKbKVakKa1PcRpajR6tFemqfXYdUH7Kd/ifKWukczVWpv8K9y01T26/SVqz7TdlNqxAA3kA7paM1zOHEQUdIkDXjDovQbNhfpmy3WJTMeJ2j43mWI1sej2M2s/2/cpMLh+M5mj2uKTDVo0+26jle58hKOUVuy8XOXyo1NrHSXsIz8z1R+sydZcjeOFqS+Z2NFbXGoouFp0xxNz6kynFk9kaSw1Gms1SWnoVdfXtz+9P8q29bS2WszkeO7Og7b/ZkN9advtVanvLW/SUdKqb0u1uz9lp5xNiVQ2YIPMZzFprc9WnXhON4O68DLOVL50e+MWDqJGPSi17iTlZTvMEr3PDVF7Xz9/C8ZWQ8XC9jKk4bcYcbEwxMZbG5U5ytjeNXUy2OcFuIeinBHEPejEWI4rMhTEmxV1WehBwixHEZsUCCrk2anrFqyUlNu9veN3lfzE7cLTSTnL7Hy3buMbksPDzf7L9/Q7HA4zE9GOiqLhqd8nZrFyDvHecxvmr1PAWhnU00cTfRmlQpWsP2OIWx2X+i6txBtvsc88jJTtryItc5vRKPTDUavzlF3ov95Da45EWI5GcNaOWbR9n2dXdXDRk99vQv8GD7v63TNG1Sx2upGA671iLADZQHfnvbnlYX5mddCGuY8DtSv8KpJ67s7OdR4YgFdp/SC0KLOSFJsiX3dI52V9T5AwWjHM7HAYytTQm2ZyBPh628SZ3J2VhCm2VWI0iPCVcjphRIDaWKklTnuv8Aoe6Zt3OlYdPdFfVx9++UbOmNEjPiryLmyplnorAl16WoStMZC3acjuQfFjkOcvGN1dnJiK6g8kdZey8/4JmIrM9lA2UHZQbhzPE8zL+CONRSeZ6shV8Itr2APcZFi2Z7HRaqVafROlQABAxZjkAjDtE+JbyHKaRSSuzz8SpOay8ziNa9O7dU9GLKBsUwd60wTYn7RJZvfOGvV10PoMBhVTpWf38/6K86wEi3QUeFyu18Z5zhJu7nL2/g7404r/O/5IDPtEmwW5JsBYDwHcJZnVCVklf13NeIrhAO9juH5nlLU6TmzHF4+OGhfdvZf7kSdF4ZCekqddhsm7C6qb7lXcRuzncqagj5OviamInmm7/heRf0NMYKmCr0UccNlbb723SrfQzsTK+r2idIrbDP8ixOQUMb0nbuB70vx57jCl1Fuh86xmFr4DEPRqqUdDZkO4juI4gjMGROCmrM6cLi54eeaO3NdS+w9cOoYbjPPlFp2Z9nRrxqwU47M2gyDa5CAttL7/L/AGMucuXVxPC3Zbhkfd/tHgRyUun7GdDJyP6/q0h6otD4Z2JyHOUZ1xepsDSDS42oFxtQRcbUEXPQ0ki5k1UKCx3AE+UlK7SRWpUVODnLZK5hqbR6arUqN3Zk7su02fdl8J6bVrQR8BUqOpOVSW7dy0rVcQtTpCSyntUwboKYsCEG4KBu8N++WyoyubtaqQfCuVBDUtiuhyytYNYAZZXNuMgkaQxytVStmOnTC1HNr2/ZrTdgL5n9nOSUM0lc9zBYvgYaVld3dl9kfUNVqeFqIClCqR/EcXBI4G9vSbqlTWyPOq4/ETfxSt5aF+MAAbpTWmfr947rhRl5maHK5N6tljBU116wRSx3D+rDnAbsfL/a7pOo+BYglNmqhsoPVHWF3Y92YGQ3sO7Ob1aDhC5GErxlUs9FZnyfB61V9kKSr/eBv5jdM1mtozo4+WT0uvQlNp8Ht02XmGuPdcW9YzSOmGMhzuYjStM97j+W/wACZVzfQ64Yuj1/P8BMYjbqi34G6/GVcjqhXpy2ZvNJuEWZrxInT6K07QFNKNfapui2BHWUqPpFQdpcrXyIyvlOiNTRJni4mhKNRzg01J3s3Z3/AAya+MpDPpqQH/5Yi/qgHrKub6lMkv8Ai/VEDE6fwaby9c8FUUx72LMfQTN10udzWOErS5KPnr/BQaU1sqVRsIiUqYNwgGV+4tndm5sTytMJ4iUjro4GFN3bu+pQVahYljmTvMxbudi0VkeAyCUzJqwUFj3evISFFydkWlXjSg5y2X+sQqZLEu28+g4eE9GnFQifLYivOvUcpbv28DoNE6NNYkluipqLu7blU+/Mm2Qmbbk7sqlY6DCYLR/YRVqtexaoWuTyFgO45Ad0qSQdP6uKFathdpaidY0wSwZRe5p3zB5bjmLAy1iCJp3EjSWj+nOeJweyGbvq4VmAz4lGZT4M0haaB66nOau1+0nvH5znxEdmfQdiVnaVJ+aLu85T6A01KZ2gwtbvzHCxyveWWxlJPOmkY/JjmCV4g3JHoJN0VUJWaseijmDtC4sLWOduci6JUJXT6EhTKHStzK8gtcSSLnqZmwzPAZnyixVyS3LLCaBxVXsYes3Po2A8yLS6pyfI554yjD5pr1Jh1Wrp86aGHHGrWpp6XLekvwZHM+1MPfRt+SbKPW+lTo0kVMRSru7dZaW2QqKL3LlQDnsjKbUKVpXued2p2i6lLhqDjfrpdLw9Cw9nwvQxFm2TxvYDxPCwPdN7/Gj5/kXWmMevyZ6KZO3Qr1bdaxyLXXfZSL8zLpO5HIaTqp8jxQKEWoOoYi1ydpaewe9TdD75fJYrfkbNGaCxFajTFHCNUYYdKYqsUSmCVbNSx3gnOwP6cqi278joVS0bH1bQ2AqrRoq5FMqlMMo6zEhRcF72Gd8h7jNY3SsZPe5cySBAMK1IOpVhcEEEcj8IBzLamXbPGYxqRBBos6OpBBFizIWtnxl87sUyK9z4brZqTWwNcpfbBvsHJC68U+iTxUZjhaxlIyaep3OlTqx+DRlIwsbEFW4G6nfbd35eM2zRZySoVIcvQ1vTF7HmLkA7u++RjKZXPNjayBJLC4ALAk8ALH+hIyjMWeCpYlR83iFHDYqN5dUCY1KE07pNfZntYLF05U7VWrrq1sWugsbWw7u3Q1nLNTYsKbBwUN7ZobA2+ORl6UZRvdPXwMsdGnWcXGcdOTZTVqVQ9pangUqZchllOeVGTf8A7PQp1qcYpKS26o0nDtwb8DfpI4MjTvEOq9Tw4Vu4Mf5X/SRwpEceHU20tFV27NGq3hSqn/JI4UuhHeaS+peqN2I0DiqdM1Xw1dEG92puoGdsyRlvkOnJboLE0m7KSuc9Vqbb/ZX48Z0UYW1PIxuI4krLZFhgUvUVd26/Ibz8JpVehxwR2mLwPVSib0wuxVLAbQNZgW2WAGWyoUDw5iVUSWyPpTQ5SkKio2x1yCL5FiAouMzvDbwcsr7pOjI2LnR+Mc0kqXsQ4B5kuF59xByJzEW3QucvonDilpDE4UDqVFrU9n7NantKB4bageAmctrl10OO0I9qi88vT/aVrK8Gd3Zc8uJj43X+9DssPoyvU7FGq/3abn4CcWV9D6x1qUfmkl90WNPVDHHP5NUUcX2aY/tkSypTfIwl2jhY7zX5/AbVh1+dxGDo/fxFO/ku0ZPBlzsY/qtB/KpPyRidFYRe3pGj4UqVar62USeEuciv6lJ/LSl92ke30Yn7zGVj9mnSpD+2xMZIdWU77i3tCK83f8A6WwK9jBVKnOriWH9mmo+Mm1NcinGxb3ml5K/5PDrSF+aweCp8zTaqfN3Pwk5ktkjNxqS+erJ+Whso626Qq9WjUYfYw9FB/gS8niSexk6FFfPr5t/ySRoHTGK7VPFOD/FqFF/C7j4SctRleNhaeyXpcl0/ZTj+jqOWo02COy01u7O4UkITYBbnK9zvllR6mc+00laCPkXSFjdsyePwnRFJKyPKqVJVJZpPU772U4lDWfDvY9KLLf69shwuRtAcyJSW6ZC2PplLUZKZFQOahAbZBGwe0SL59sbuW+3DaLXMzd0cprJh2cphVs7NUVqxUZXUjYpJxAIXw2RzATnZeZMVqfZtEYLoaFOl9RVB8bZ+t5mlZFmTJJAgCAIAgELS2iqOKpmjXprVQ/RYbjxB3qeYzgmMnF3R8p1k9lGJS7YGsKyfwK1rjkrkFT7wPEytuh2Qxf8AyR850tgMThTbE4NqP2tl0U+Do2wfdK/EjdVaM9zTovWZ8NUFXDhUcAgMevkd46198sqkk9SlXD0JxstGdNR9rWLHaSk/PYUflNeP4s4u4eRuHtbr99FPJf8ATI7w+rHcPL1Z6fa7X7qKen6SO8Pqx+n+XqzU3tbxXdTpjy/0yO8SLrs6PX8kTEe0/Gv37P3WK/4bSjryNY9nxXP2/sgVtfsc375gPv1D8XIlXUkbRwdNf5ErHaPx1fRlfSFerUFJTSWkpy6UvVVGaw+gATY958JMU3qzGtKnT+GC16nD0cpsjiL3VlQ1Zr9yVD5KZSbLRPoGMyq1xbLpWvckA37IVbZ5AZ9wubbxLJaFXubtYtKpSVsMFNS2ytRKZZwAeztAjf2hcXuL++Ix6ktkPV/CqKKLYD9rScLcnK5dgL5myLTOf19+6a5eZRvYosTVX/xavUBGzTIUnuvRpLTc/iptMJqysaRd9TgsESroTcG4Pn/zE9Ys1w7tVjfr+dDssTrNi2Fnxlcjh0rD4ETmzyfM9pYajHaK/wB5mmjgMRiD1aWIr8wlSp62MWkxxKMOi9C4wPs+0jU7OEZBxdkT0LX9JKpSKSxtJcy/wXsixrfOVKFLwLufLZA9ZPBZjLtGHJP8F7g/Y3Ty6XFO3EIip6sWllRXUxl2jLlEu8J7LNHJmy1ap+3UYeibIl1SiYvG1nz9i8weqGApdjC0AeJQMfNrmWUIrkYyr1JbyZcUqSqLKAo4AASxlczgCAfC/ah7K6wrVMZgU6VKhL1KC9pHObNSH0lJz2RmCcrjcB8sV6mHqDaD0XU7nBQj3EAyGrg+rate1SrVVaL0VxNTJdqzFm5Nsg7XpK6otozvNVtA1HrfLMSgpEfNUbAbP2mH0TwG/vMJc2G+h2suVEAQBAEAQBAEA8ZQRYi44QDn9J6j6OxFzVwlEk72VQjfiSxglNrY5nH+xbRr/NmvQP2am0PJw0iyLqrJczn8X7CBf9ljSBweiG9VcfCRlRZV5EGp7CsSB1cZRJ503X12jGVErESIx9h2O/6jC/3v+iRkLd5ZnR9huMJ62Jw6jiBUY+RA+MZEO8yOv1Z9jWEoMHxLtjHH0SAlK/NASW8CSOUlRRSVebOt130N8q0dicMgF2pEUwMhtp1kA4ZqoljE/J67uH5cpJBcaq41aWJps4ul7MOKtk3oTKSWhZH2vE6sNXp9JTb9sihSO5gygCtu3ldk+ffeTBvYrJHPUNSaibJqjZCqikXNiEDW2jxzBJUkncR3zeMblG1zNmlMQmEQ1yLuNpaCMAC7mxZyBuF7EjcEQL9IRJ8id9Si9m2qfy6pUWqagRkfpnBFyG3AEg2Zje+R3HcZzt5pGlrI+o4D2V6LpW/9OapHfVd381vs+kmwzNHR6P0BhaHzOHo0vuU0U+YEkXZZQQIAgCAIAgCAIAgCAa61BX7Sq3iAfjAPaVFVyVQvgAIBnAEAQBAEAQBAEAQBAEAQBAEAQBAEAQD88e2LUpsJiGxlJb4as201hlSqsesGHcrHMHiSOF5IPnAaxkEn1jUX2holIYfElgALLWWxZRe4UgjrL6jO0paxO50uL1npkWp4iiwP2ain3jpMz43llNkZTgsYamMxApptV6jHZUbiwHcBkqIN/cBIlJvQso2PuOp+ry4HDink1Q9ao4+k3AfZG4efeZKViG7l7JIEAQBAEAQBAEAQBAEAQBAEAQBAEAQBAEAQBAEAQBAEAQBAEAQBAEA14igrqyOodWBDKwBBB3gg5EQD5pp72KYOsS2HqVMIT9EWqUx4KxDDwDW5QDmK/sMxSn9ni6LDv2kdPQFrwCz0T7E3Ug18blldaVO3jZmY2/DIaB9I1Z1VwuAUiglmbtVGO07/AHm4chYcoSsLl3JAgCAIAgCAIAgCAIAgCAIAgCAIAgCAIAgCAIAgCAIAgCAIAgCAIAgCAIAgCAIAgCAIAgCAIAgCAIAgCAIAgCAIAgCAIAgCAIAgCAIAgCAIAgCAIAgCAIAgCAIAgCAIAgCAIAgCAIAgCAIAgCAIAgCAIAgCAIAgCAIAgCAIAgCAIAgCAIAgCAIAgCAIAgCAIAgCAIAgCAIAgCAIAgCAIAgCAIAgCAIAg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AutoShape 4" descr="data:image/jpeg;base64,/9j/4AAQSkZJRgABAQAAAQABAAD/2wCEAAkGBxMSEhQSExQVEhUXFxIVFxUYGBcXGxcVFhQYGBgXFRceHCogGBolHRQUITEhJikrLi4uFx8zODMsNygwMCwBCgoKDg0OGhAQGywkHyQsLCwsLCwsLCwsLCwsLCwsLCwsLCwsLCwsLCwsLCwsLCwsLCwsLCwsLCwsLCwsLCwsLP/AABEIAKcBLgMBEQACEQEDEQH/xAAcAAEAAgMBAQEAAAAAAAAAAAAABAUCAwYBBwj/xABIEAACAQICBgcDCQUHAgcAAAABAgADEQQhBQYSMVFhEyIyQXGRoQeBsRQzQlJicpLB0SNDU4LwoqOywtLh8VTiFRckNGNkc//EABoBAQADAQEBAAAAAAAAAAAAAAABAgMEBQb/xAA2EQACAQIEAwYFBQACAgMAAAAAAQIDEQQSITETQVEFFGFxkaEiMkKBsRXB0eHwUlNy8QYzQ//aAAwDAQACEQMRAD8A+4w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PGa2ZyHGAUmI065F6NB6ozAbqqDbvUMwJHlNVS6sydVciKdYq47WFcfh/JjLcFdRxV0NT62uu/Dt7hVPwpmOD4luLHxNR17Qb6LDx2l/wAaLI4L6llOD5+x6ntAw5yKm/AVKLHy6S8rwmWvD/kvf+CXT11wx3rWTmaTW81uJDpyRZQvs16onYDWXCViFp1kLHIKbqb8AGAuZQtKhUirtaFtBkIAgCAIAgCAIAgCAIAgCAIAgCAIAgCAIAgCAIAgCAIAgCAIBpxOJCb7kncozJ8OXM5SUrkNpblPja+184QR3Ux2R97659OXfOiELHPKbkQ62KM0KkY1TIuTYy2wVOdiLWHGVuTYjtXztFxYwZVbIqD4gGLkkdtE0Cb9EgPECx8xANT6GVn2AWYGnWYBiWKsgUqVY9YZkAi9jfde0zqfKdWEqyhVVnpzO4w1W1TYuSAu8km+4ceco4/CmZ5ryZYyhYQBAEAQBAEAQBAEAQBAEAQBAEAQBAEAQBAEAQBAEAQDF3AFyQBxOUJXDdiHiNICx2WFhvc7h4cT6fCXUGykppFJX0rTuQrhmORNwSSO4n37vSdEYJGDbZFdyczfx7pa5FjRWY3ORyylcxaxpLHn6ytybGBqHdnBNgFuQdoG3deVzInKz3az7VuVpYqbUYfXPlGoLLQqqarOTcJStcj+I4J9KJmdS+iNael2eDSa0tuu5JVQWbLiwvNKkdEjOD1uYUfaJhGyBN+F1HoSJk6UkaKoiYuuND6tS3Gyn/NIyMnMbqetuGO9mXxU/leMjGZEqlp/DNurJ7zs/G0jKybosKVVWF1IYcQQR5iVJM4AgCAIAgCAIAgCAIAgCAIBoqYymu91HvEnKyVFvZEappqiPp38JOVmqoVHsiBW1opjJRfxYD4XkqDLPDTW5qOsjHciDxZj/lEtw/ErwerIOJ1sdR26N+Gy5v79qVcUuZpGjHncqq2umJIyFj9ikT6tlKG3d6fiVtbW/SN8gQO4EUlPvteVuy6w9K2z9zQ+sWk3/eGkOIKk+tMiTqRwaa5X+z/k04zFYqrsipiHYAhtlrWuP5fyl1Kxn3bNsvQlnSeIKNTFdCtrGmyhlZd1sh+gmkai6GMsA1vf1X7lRiekPVGHwfiE2TlbvB2v+Yco32J7krfP7Jm7CYrF09llwzGxFlSowSwG/ZuVByHdnJT8PczeEV//ALF6G/Fa4VlBL4Ng3dc3BY8ep4w5JLZkxwE5PSSfl/diLT15JFqmHCHlT2vUuPhKqrDmWl2bW+i3qiPW1sY9llUc6BJ99q0txafUp+nYpfT7o0rrI5I/bJcf/Xf8mMh1ab+oldnYpa8P3LGnrO5yY0n5inXB9QZVVILZon9PxMv/AM37E/B6xIb7ald1iA5ufBkW3mZbjRfMrLs7Ex3h+DqNBYhaiOAdjaG0WewJuNlQFBNl2drvObX5Sue8r8hLDOFO3N+xtxCCiu2SrrddoCzbSX6wVfpG2e7ulp1U0c8MPNyyc3oc/j6NDSrbBCYZaeYrNbbOdtggkCxzNs7bMiGJ1NZ9nVoaOLv5XIKezdUzp6RVf5QPhVmneIvcz7pWX0v0ZB05ofF4JA610xgvayEbQyO9Sd27O5kcanYLC4i+kX6MuMK70aNN6tFGqslEmmQx67Kpe+eygBLCxuRacc60r2R2UMHKp4eZcU9OVAAKIo0bi7KqG2149/jYeEsszWrOyGBpr5rknD6ZxhO+kfEEfASfi8C8sFh+svYtMPpmv9OhtDjTYH+yc415o5p4OH0z9Vb31RY4XStNza5RvquCp9YUkctTD1IatadVqvYmg33STE9gCAIAgCAeEwCi0trXQoXzNQrmQvcOJPDnNOFK12TSXElljucpjfaG7ZU1CDzMo5RR61Lstv5mVFbWOvVObseWcjiPkjujgKNNXkZUErVDa5vwzJ8hLJSe5Eq9CmvhRb0NCgZ1Wt945/hGc0jTPPq9oN6R9v5JQNCmMjbmAq+pvNbWOFyqTZAradwwJAQ1W4XZ/QZTGVWGyd/I7KfZ1eSvL4V46EemzMbrQ2Afru1h7ibjylfie0fVnRw6EPmnf/xX7kqnhXO96a8lS/qbSeHJ7v2I49GPywb82ZvgV767gcDsiQ6S5yZKxb+mCIeKwmHsbVSzWNrjaF+cq6cVszSNavN6x09CEipbPZvyF/jaU82b8Gb2XqbAyd1/ICLossNLwM1deB9P0kXRbu3ib6WJ2eyLHde5/WSppEPCRe7PalUtvW/iSfiYc7kxw8I7GJpA70Q+IB+Mi66FlSitjYtIfVQeCj9IuMkTcqn/AIEnMRlibVRucZiryo2U8MzAXF8rZ298JlM0EbPkB4esspsxkqL5Fc+rbiqK1NzTYHPK91O9bXt75lOLk07nTRrYanFxcE7r/MuTh34TW5hxIHnyJjvUQONFczE6M/8Ajp+9f0tIsuhEsQ2rKbRspaPrNtBzTIt1VVQuybgk33te0Iwc4Qaak/vz/gwXRqqNpyFXeScgPEwaOs5aRREfWvA0jbaLkfVUn1Npk68FzOiPZuMqK9rebJmB18wRNjtrzKH8iZHeYGFXsXFpaWf3Ohw+k8LiBZXpvyOR9wOcupwlzPMnh8RQesWjTi9X0OdJmot3FTYe8CX1WxSNdN/Gr/kkaKFdepWs+WTj4GShWVJ6039mWUHOIAgGnF4laaF3NgJaMXJ2REpJK7Plmteu1Ss/Q0TsKSASN+ZtmZ1KMae25EKcprNLY36Wo0qdFjZWbYZKdt7MyFbHiOtc34SZzvDTmMNTcqy5JNN/Y5TRejHc2AJtkTuUeLH8pyRo3Ppa2OUV0/PodPgsAlIdchj9Vch7z2j6TojTSPJq4qdR6e/+sbqul9kbKDYHBQB523y10jJU3J3k7lVW0g7d4Xmd/l/vKOTZ0wpQW+pHshzc9IftHL8IylHBP5tToVacdIfD5b+u5Y4dmC7SgIn1rbK+49/ul4x5I5K1aKfxu79WasfpxKNhZqhZQwbsqQcst5OYItkcpWcsu5phqTrq8Xbl4lVV1gqPusg4D9b3mDqs9GngorfU1jFFt5Jmbk2dkKUY7I3U2ldTZWRLpJykByRLp0Twk2KOoiRTwzcIsZurEyKhe06L4kD4mNERnb2TZrOksOu+vT9xv8JXPHqW4VZ7QZrbWHCL++J+6jH8pHFh1LLCYiX0+6PDrbhB31W/kt8TI40Sf0/EPp6nh12ww3U6p/AP80jjxJ/S67+pe/8AAGvlEbqNTzWO8In9Iqv617m9PaDSG6g/Htj9ON47yuhVdiVX9a9Ge/8AmGndQPvf/tjvK6D9Clzn7f2a29og/wCn/vD/AKZHefAsuwX/ANnt/Zqb2jH+Av4z+kjvXgXXYK/7H6f2an9otTuo0x4lj+cjvT6F12DT5zfsRantBxJ3Ckv8hPxMjvMjVdh4dbuXr/RFq674tv3gX7qqPylXiJs1j2RhI7xv5tlZjdJ4ivnUqO3Ik2z4CVc5SZpCGHw0LpJW3ZjQ1f0jX/8Ab0U/ncBiMs9kbt/eb772m8MOvqPnsV/8hnmtQirdXz+xCq1MXg6oo46i2HLbn+ifA3II8Dl3yZ4eyvEYTtx1JqNdLzX7nRYS4A6x9Jyntz1d7HRaK0nWQ9XE1AOB648jlLxqSWzPOr4ejNfFTX4/B1WiNL1nq06bVQ+0c/2YU2AJzIPLhOinVlKSR5GKwlKFOU4xtbxv+37nWTqPFEAQD5zrxpdqh6NLsPoKO/7R5frOmneKstyIwzu8tjlsBoMKwd82vtbN7i973Y9/gPOaKPU3lO6yrYuKyq3b65y3+g8OUl25kRuvl0NNXHWyGQHdut7pVyNY0r6kGtjuco5G8aJBqYwmVzHRGkbcHhnq3tko7TE2VRzMmKbKVakKa1PcRpajR6tFemqfXYdUH7Kd/ifKWukczVWpv8K9y01T26/SVqz7TdlNqxAA3kA7paM1zOHEQUdIkDXjDovQbNhfpmy3WJTMeJ2j43mWI1sej2M2s/2/cpMLh+M5mj2uKTDVo0+26jle58hKOUVuy8XOXyo1NrHSXsIz8z1R+sydZcjeOFqS+Z2NFbXGoouFp0xxNz6kynFk9kaSw1Gms1SWnoVdfXtz+9P8q29bS2WszkeO7Og7b/ZkN9advtVanvLW/SUdKqb0u1uz9lp5xNiVQ2YIPMZzFprc9WnXhON4O68DLOVL50e+MWDqJGPSi17iTlZTvMEr3PDVF7Xz9/C8ZWQ8XC9jKk4bcYcbEwxMZbG5U5ytjeNXUy2OcFuIeinBHEPejEWI4rMhTEmxV1WehBwixHEZsUCCrk2anrFqyUlNu9veN3lfzE7cLTSTnL7Hy3buMbksPDzf7L9/Q7HA4zE9GOiqLhqd8nZrFyDvHecxvmr1PAWhnU00cTfRmlQpWsP2OIWx2X+i6txBtvsc88jJTtryItc5vRKPTDUavzlF3ov95Da45EWI5GcNaOWbR9n2dXdXDRk99vQv8GD7v63TNG1Sx2upGA671iLADZQHfnvbnlYX5mddCGuY8DtSv8KpJ67s7OdR4YgFdp/SC0KLOSFJsiX3dI52V9T5AwWjHM7HAYytTQm2ZyBPh628SZ3J2VhCm2VWI0iPCVcjphRIDaWKklTnuv8Aoe6Zt3OlYdPdFfVx9++UbOmNEjPiryLmyplnorAl16WoStMZC3acjuQfFjkOcvGN1dnJiK6g8kdZey8/4JmIrM9lA2UHZQbhzPE8zL+CONRSeZ6shV8Itr2APcZFi2Z7HRaqVafROlQABAxZjkAjDtE+JbyHKaRSSuzz8SpOay8ziNa9O7dU9GLKBsUwd60wTYn7RJZvfOGvV10PoMBhVTpWf38/6K86wEi3QUeFyu18Z5zhJu7nL2/g7404r/O/5IDPtEmwW5JsBYDwHcJZnVCVklf13NeIrhAO9juH5nlLU6TmzHF4+OGhfdvZf7kSdF4ZCekqddhsm7C6qb7lXcRuzncqagj5OviamInmm7/heRf0NMYKmCr0UccNlbb723SrfQzsTK+r2idIrbDP8ixOQUMb0nbuB70vx57jCl1Fuh86xmFr4DEPRqqUdDZkO4juI4gjMGROCmrM6cLi54eeaO3NdS+w9cOoYbjPPlFp2Z9nRrxqwU47M2gyDa5CAttL7/L/AGMucuXVxPC3Zbhkfd/tHgRyUun7GdDJyP6/q0h6otD4Z2JyHOUZ1xepsDSDS42oFxtQRcbUEXPQ0ki5k1UKCx3AE+UlK7SRWpUVODnLZK5hqbR6arUqN3Zk7su02fdl8J6bVrQR8BUqOpOVSW7dy0rVcQtTpCSyntUwboKYsCEG4KBu8N++WyoyubtaqQfCuVBDUtiuhyytYNYAZZXNuMgkaQxytVStmOnTC1HNr2/ZrTdgL5n9nOSUM0lc9zBYvgYaVld3dl9kfUNVqeFqIClCqR/EcXBI4G9vSbqlTWyPOq4/ETfxSt5aF+MAAbpTWmfr947rhRl5maHK5N6tljBU116wRSx3D+rDnAbsfL/a7pOo+BYglNmqhsoPVHWF3Y92YGQ3sO7Ob1aDhC5GErxlUs9FZnyfB61V9kKSr/eBv5jdM1mtozo4+WT0uvQlNp8Ht02XmGuPdcW9YzSOmGMhzuYjStM97j+W/wACZVzfQ64Yuj1/P8BMYjbqi34G6/GVcjqhXpy2ZvNJuEWZrxInT6K07QFNKNfapui2BHWUqPpFQdpcrXyIyvlOiNTRJni4mhKNRzg01J3s3Z3/AAya+MpDPpqQH/5Yi/qgHrKub6lMkv8Ai/VEDE6fwaby9c8FUUx72LMfQTN10udzWOErS5KPnr/BQaU1sqVRsIiUqYNwgGV+4tndm5sTytMJ4iUjro4GFN3bu+pQVahYljmTvMxbudi0VkeAyCUzJqwUFj3evISFFydkWlXjSg5y2X+sQqZLEu28+g4eE9GnFQifLYivOvUcpbv28DoNE6NNYkluipqLu7blU+/Mm2Qmbbk7sqlY6DCYLR/YRVqtexaoWuTyFgO45Ad0qSQdP6uKFathdpaidY0wSwZRe5p3zB5bjmLAy1iCJp3EjSWj+nOeJweyGbvq4VmAz4lGZT4M0haaB66nOau1+0nvH5znxEdmfQdiVnaVJ+aLu85T6A01KZ2gwtbvzHCxyveWWxlJPOmkY/JjmCV4g3JHoJN0VUJWaseijmDtC4sLWOduci6JUJXT6EhTKHStzK8gtcSSLnqZmwzPAZnyixVyS3LLCaBxVXsYes3Po2A8yLS6pyfI554yjD5pr1Jh1Wrp86aGHHGrWpp6XLekvwZHM+1MPfRt+SbKPW+lTo0kVMRSru7dZaW2QqKL3LlQDnsjKbUKVpXued2p2i6lLhqDjfrpdLw9Cw9nwvQxFm2TxvYDxPCwPdN7/Gj5/kXWmMevyZ6KZO3Qr1bdaxyLXXfZSL8zLpO5HIaTqp8jxQKEWoOoYi1ydpaewe9TdD75fJYrfkbNGaCxFajTFHCNUYYdKYqsUSmCVbNSx3gnOwP6cqi278joVS0bH1bQ2AqrRoq5FMqlMMo6zEhRcF72Gd8h7jNY3SsZPe5cySBAMK1IOpVhcEEEcj8IBzLamXbPGYxqRBBos6OpBBFizIWtnxl87sUyK9z4brZqTWwNcpfbBvsHJC68U+iTxUZjhaxlIyaep3OlTqx+DRlIwsbEFW4G6nfbd35eM2zRZySoVIcvQ1vTF7HmLkA7u++RjKZXPNjayBJLC4ALAk8ALH+hIyjMWeCpYlR83iFHDYqN5dUCY1KE07pNfZntYLF05U7VWrrq1sWugsbWw7u3Q1nLNTYsKbBwUN7ZobA2+ORl6UZRvdPXwMsdGnWcXGcdOTZTVqVQ9pangUqZchllOeVGTf8A7PQp1qcYpKS26o0nDtwb8DfpI4MjTvEOq9Tw4Vu4Mf5X/SRwpEceHU20tFV27NGq3hSqn/JI4UuhHeaS+peqN2I0DiqdM1Xw1dEG92puoGdsyRlvkOnJboLE0m7KSuc9Vqbb/ZX48Z0UYW1PIxuI4krLZFhgUvUVd26/Ibz8JpVehxwR2mLwPVSib0wuxVLAbQNZgW2WAGWyoUDw5iVUSWyPpTQ5SkKio2x1yCL5FiAouMzvDbwcsr7pOjI2LnR+Mc0kqXsQ4B5kuF59xByJzEW3QucvonDilpDE4UDqVFrU9n7NantKB4bageAmctrl10OO0I9qi88vT/aVrK8Gd3Zc8uJj43X+9DssPoyvU7FGq/3abn4CcWV9D6x1qUfmkl90WNPVDHHP5NUUcX2aY/tkSypTfIwl2jhY7zX5/AbVh1+dxGDo/fxFO/ku0ZPBlzsY/qtB/KpPyRidFYRe3pGj4UqVar62USeEuciv6lJ/LSl92ke30Yn7zGVj9mnSpD+2xMZIdWU77i3tCK83f8A6WwK9jBVKnOriWH9mmo+Mm1NcinGxb3ml5K/5PDrSF+aweCp8zTaqfN3Pwk5ktkjNxqS+erJ+Whso626Qq9WjUYfYw9FB/gS8niSexk6FFfPr5t/ySRoHTGK7VPFOD/FqFF/C7j4SctRleNhaeyXpcl0/ZTj+jqOWo02COy01u7O4UkITYBbnK9zvllR6mc+00laCPkXSFjdsyePwnRFJKyPKqVJVJZpPU772U4lDWfDvY9KLLf69shwuRtAcyJSW6ZC2PplLUZKZFQOahAbZBGwe0SL59sbuW+3DaLXMzd0cprJh2cphVs7NUVqxUZXUjYpJxAIXw2RzATnZeZMVqfZtEYLoaFOl9RVB8bZ+t5mlZFmTJJAgCAIAgELS2iqOKpmjXprVQ/RYbjxB3qeYzgmMnF3R8p1k9lGJS7YGsKyfwK1rjkrkFT7wPEytuh2Qxf8AyR850tgMThTbE4NqP2tl0U+Do2wfdK/EjdVaM9zTovWZ8NUFXDhUcAgMevkd46198sqkk9SlXD0JxstGdNR9rWLHaSk/PYUflNeP4s4u4eRuHtbr99FPJf8ATI7w+rHcPL1Z6fa7X7qKen6SO8Pqx+n+XqzU3tbxXdTpjy/0yO8SLrs6PX8kTEe0/Gv37P3WK/4bSjryNY9nxXP2/sgVtfsc375gPv1D8XIlXUkbRwdNf5ErHaPx1fRlfSFerUFJTSWkpy6UvVVGaw+gATY958JMU3qzGtKnT+GC16nD0cpsjiL3VlQ1Zr9yVD5KZSbLRPoGMyq1xbLpWvckA37IVbZ5AZ9wubbxLJaFXubtYtKpSVsMFNS2ytRKZZwAeztAjf2hcXuL++Ix6ktkPV/CqKKLYD9rScLcnK5dgL5myLTOf19+6a5eZRvYosTVX/xavUBGzTIUnuvRpLTc/iptMJqysaRd9TgsESroTcG4Pn/zE9Ys1w7tVjfr+dDssTrNi2Fnxlcjh0rD4ETmzyfM9pYajHaK/wB5mmjgMRiD1aWIr8wlSp62MWkxxKMOi9C4wPs+0jU7OEZBxdkT0LX9JKpSKSxtJcy/wXsixrfOVKFLwLufLZA9ZPBZjLtGHJP8F7g/Y3Ty6XFO3EIip6sWllRXUxl2jLlEu8J7LNHJmy1ap+3UYeibIl1SiYvG1nz9i8weqGApdjC0AeJQMfNrmWUIrkYyr1JbyZcUqSqLKAo4AASxlczgCAfC/ah7K6wrVMZgU6VKhL1KC9pHObNSH0lJz2RmCcrjcB8sV6mHqDaD0XU7nBQj3EAyGrg+rate1SrVVaL0VxNTJdqzFm5Nsg7XpK6otozvNVtA1HrfLMSgpEfNUbAbP2mH0TwG/vMJc2G+h2suVEAQBAEAQBAEA8ZQRYi44QDn9J6j6OxFzVwlEk72VQjfiSxglNrY5nH+xbRr/NmvQP2am0PJw0iyLqrJczn8X7CBf9ljSBweiG9VcfCRlRZV5EGp7CsSB1cZRJ503X12jGVErESIx9h2O/6jC/3v+iRkLd5ZnR9huMJ62Jw6jiBUY+RA+MZEO8yOv1Z9jWEoMHxLtjHH0SAlK/NASW8CSOUlRRSVebOt130N8q0dicMgF2pEUwMhtp1kA4ZqoljE/J67uH5cpJBcaq41aWJps4ul7MOKtk3oTKSWhZH2vE6sNXp9JTb9sihSO5gygCtu3ldk+ffeTBvYrJHPUNSaibJqjZCqikXNiEDW2jxzBJUkncR3zeMblG1zNmlMQmEQ1yLuNpaCMAC7mxZyBuF7EjcEQL9IRJ8id9Si9m2qfy6pUWqagRkfpnBFyG3AEg2Zje+R3HcZzt5pGlrI+o4D2V6LpW/9OapHfVd381vs+kmwzNHR6P0BhaHzOHo0vuU0U+YEkXZZQQIAgCAIAgCAIAgCAa61BX7Sq3iAfjAPaVFVyVQvgAIBnAEAQBAEAQBAEAQBAEAQBAEAQBAEAQD88e2LUpsJiGxlJb4as201hlSqsesGHcrHMHiSOF5IPnAaxkEn1jUX2holIYfElgALLWWxZRe4UgjrL6jO0paxO50uL1npkWp4iiwP2ain3jpMz43llNkZTgsYamMxApptV6jHZUbiwHcBkqIN/cBIlJvQso2PuOp+ry4HDink1Q9ao4+k3AfZG4efeZKViG7l7JIEAQBAEAQBAEAQBAEAQBAEAQBAEAQBAEAQBAEAQBAEAQBAEAQBAEA14igrqyOodWBDKwBBB3gg5EQD5pp72KYOsS2HqVMIT9EWqUx4KxDDwDW5QDmK/sMxSn9ni6LDv2kdPQFrwCz0T7E3Ug18blldaVO3jZmY2/DIaB9I1Z1VwuAUiglmbtVGO07/AHm4chYcoSsLl3JAgCAIAgCAIAgCAIAgCAIAgCAIAgCAIAgCAIAgCAIAgCAIAgCAIAgCAIAgCAIAgCAIAgCAIAgCAIAgCAIAgCAIAgCAIAgCAIAgCAIAgCAIAgCAIAgCAIAgCAIAgCAIAgCAIAgCAIAgCAIAgCAIAgCAIAgCAIAgCAIAgCAIAgCAIAgCAIAgCAIAgCAIAgCAIAgCAIAgCAIAgCAIAgCAIAgCAIAgCAIAg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06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Needs, Wants, </a:t>
            </a:r>
            <a:r>
              <a:rPr lang="en-US" dirty="0" smtClean="0"/>
              <a:t>and Lusts</a:t>
            </a:r>
            <a:endParaRPr lang="en-US" dirty="0"/>
          </a:p>
        </p:txBody>
      </p:sp>
      <p:pic>
        <p:nvPicPr>
          <p:cNvPr id="4" name="Picture 2" descr="http://i.stack.imgur.com/Q52X4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EEEED"/>
              </a:clrFrom>
              <a:clrTo>
                <a:srgbClr val="EEEE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4"/>
          <a:stretch/>
        </p:blipFill>
        <p:spPr bwMode="auto">
          <a:xfrm>
            <a:off x="3048000" y="2601218"/>
            <a:ext cx="2971800" cy="296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3429000" y="4062781"/>
            <a:ext cx="1104900" cy="213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554794" y="2871931"/>
            <a:ext cx="0" cy="12121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568235" y="4084083"/>
            <a:ext cx="110582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2394" y="3703082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Needs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24200" y="2016443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Wants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3770394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Lusts</a:t>
            </a:r>
            <a:endParaRPr lang="en-US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359708"/>
            <a:ext cx="20764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http://9to5mac.files.wordpress.com/2014/01/nikola-cirkovic.jpg?w=704&amp;h=4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210" y="2016443"/>
            <a:ext cx="1000921" cy="62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927" y="1699491"/>
            <a:ext cx="2548590" cy="91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062" y="4359708"/>
            <a:ext cx="172402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8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718" y="2361987"/>
            <a:ext cx="5686425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encrypted-tbn2.gstatic.com/images?q=tbn:ANd9GcT9xvc7JPOAYsZl8z1RKbh1gFLBPRlb2efRWEIh-Baf9LivoPMW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000" y="2813688"/>
            <a:ext cx="5644724" cy="375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Three-Step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5268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perceive something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desire it in our heart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take action on what we desire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24976" y="3264776"/>
            <a:ext cx="8202299" cy="3097269"/>
            <a:chOff x="424976" y="3264776"/>
            <a:chExt cx="8202299" cy="3097269"/>
          </a:xfrm>
        </p:grpSpPr>
        <p:pic>
          <p:nvPicPr>
            <p:cNvPr id="1030" name="Picture 6" descr="http://www.lowcards.com/wp-content/uploads/2012/11/bigstock-Pickpocket-stealing-a-mans-wal-35724047-e135405837751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70852">
              <a:off x="424976" y="3987321"/>
              <a:ext cx="3560302" cy="2047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wac.450f.edgecastcdn.net/80450F/tsminteractive.com/files/2012/12/chalk-outline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5" t="-2514" r="9572" b="8870"/>
            <a:stretch/>
          </p:blipFill>
          <p:spPr bwMode="auto">
            <a:xfrm>
              <a:off x="3387369" y="3264776"/>
              <a:ext cx="3149907" cy="231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www.infidelity.spysupermarket.co.uk/wp-content/uploads/2010/10/20080109-Cheating-GF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27812">
              <a:off x="5316510" y="3738264"/>
              <a:ext cx="3310765" cy="2623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399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are we so susceptible </a:t>
            </a:r>
            <a:br>
              <a:rPr lang="en-US" dirty="0" smtClean="0"/>
            </a:br>
            <a:r>
              <a:rPr lang="en-US" dirty="0" smtClean="0"/>
              <a:t>to the lust of the eyes?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</a:t>
            </a:r>
            <a:r>
              <a:rPr lang="en-US" dirty="0" smtClean="0"/>
              <a:t>discontented</a:t>
            </a:r>
          </a:p>
          <a:p>
            <a:r>
              <a:rPr lang="en-US" dirty="0" smtClean="0"/>
              <a:t>Immediate self-gratification</a:t>
            </a:r>
          </a:p>
        </p:txBody>
      </p:sp>
      <p:pic>
        <p:nvPicPr>
          <p:cNvPr id="2050" name="Picture 2" descr="http://www.at-visions.com/wp-content/uploads/2013/02/want-it-now-512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150" y="2941094"/>
            <a:ext cx="48768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97136" y="2169498"/>
            <a:ext cx="4578828" cy="206210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“We have produced a world of contented bodies and discontented minds.”</a:t>
            </a:r>
            <a:br>
              <a:rPr lang="en-US" sz="3200" dirty="0" smtClean="0"/>
            </a:br>
            <a:r>
              <a:rPr lang="en-US" sz="3200" dirty="0" smtClean="0"/>
              <a:t>~ Adam Clayton Powell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5895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5993"/>
            <a:ext cx="8229600" cy="67917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 closer look at the “pride of life”</a:t>
            </a:r>
            <a:endParaRPr lang="en-US" dirty="0"/>
          </a:p>
        </p:txBody>
      </p:sp>
      <p:pic>
        <p:nvPicPr>
          <p:cNvPr id="2050" name="Picture 2" descr="http://s2.hubimg.com/u/4960035_f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57" y="2976325"/>
            <a:ext cx="49530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54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6798</TotalTime>
  <Words>71</Words>
  <Application>Microsoft Office PowerPoint</Application>
  <PresentationFormat>On-screen Show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What do these things  have in common?</vt:lpstr>
      <vt:lpstr>Needs, Wants, and Lusts</vt:lpstr>
      <vt:lpstr>Three-Step Process</vt:lpstr>
      <vt:lpstr>Why are we so susceptible  to the lust of the eyes?</vt:lpstr>
      <vt:lpstr>Next Week</vt:lpstr>
    </vt:vector>
  </TitlesOfParts>
  <Company>Savvis,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Rhynerson‚ Kyle</dc:creator>
  <cp:lastModifiedBy>Rhynerson‚ Kyle</cp:lastModifiedBy>
  <cp:revision>162</cp:revision>
  <dcterms:created xsi:type="dcterms:W3CDTF">2014-08-13T19:18:43Z</dcterms:created>
  <dcterms:modified xsi:type="dcterms:W3CDTF">2014-10-19T08:19:15Z</dcterms:modified>
</cp:coreProperties>
</file>