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86" r:id="rId6"/>
    <p:sldId id="2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404"/>
    <a:srgbClr val="4EC1DC"/>
    <a:srgbClr val="003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6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3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52" y="152400"/>
            <a:ext cx="85764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3"/>
          <a:stretch/>
        </p:blipFill>
        <p:spPr bwMode="auto">
          <a:xfrm>
            <a:off x="8167821" y="152400"/>
            <a:ext cx="1002275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167821" y="493693"/>
            <a:ext cx="100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800" b="1" dirty="0" smtClean="0">
                <a:latin typeface="Rockwell Extra Bold" panose="02060903040505020403" pitchFamily="18" charset="0"/>
              </a:rPr>
            </a:br>
            <a:r>
              <a:rPr lang="en-US" sz="800" b="1" dirty="0" smtClean="0">
                <a:latin typeface="Rockwell Extra Bold" panose="02060903040505020403" pitchFamily="18" charset="0"/>
              </a:rPr>
              <a:t>Temptations</a:t>
            </a:r>
            <a:endParaRPr lang="en-US" sz="600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5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4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9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3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7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6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3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053A-79F6-47C3-93CE-464C1E7E1E1B}" type="datetimeFigureOut">
              <a:rPr lang="en-US" smtClean="0"/>
              <a:pPr/>
              <a:t>10/25/2014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3D49-6149-4A97-97A9-ECAD29AC83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astorerickson.com/wp-content/uploads/2013/11/trials-and-tribul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8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3"/>
          <a:stretch/>
        </p:blipFill>
        <p:spPr bwMode="auto">
          <a:xfrm>
            <a:off x="5000932" y="304800"/>
            <a:ext cx="42954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9812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2800" b="1" dirty="0" smtClean="0">
                <a:latin typeface="Rockwell Extra Bold" panose="02060903040505020403" pitchFamily="18" charset="0"/>
              </a:rPr>
            </a:br>
            <a:r>
              <a:rPr lang="en-US" sz="2800" b="1" dirty="0" smtClean="0">
                <a:latin typeface="Rockwell Extra Bold" panose="02060903040505020403" pitchFamily="18" charset="0"/>
              </a:rPr>
              <a:t>Temptations</a:t>
            </a:r>
            <a:endParaRPr lang="en-US" sz="2000" b="1" dirty="0">
              <a:latin typeface="Rockwell Extra Bold" panose="020609030405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1619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Week 9: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Pride of Life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Sodom &amp; Gomorrah</a:t>
            </a:r>
            <a:endParaRPr lang="en-US" dirty="0"/>
          </a:p>
        </p:txBody>
      </p:sp>
      <p:pic>
        <p:nvPicPr>
          <p:cNvPr id="1026" name="Picture 2" descr="http://upload.wikimedia.org/wikipedia/commons/e/e1/John_Martin_-_Sodom_and_Gomorr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" y="1569493"/>
            <a:ext cx="8990182" cy="51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the pride of life develops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352" y="1600200"/>
            <a:ext cx="4128448" cy="4525963"/>
          </a:xfrm>
        </p:spPr>
        <p:txBody>
          <a:bodyPr/>
          <a:lstStyle/>
          <a:p>
            <a:r>
              <a:rPr lang="en-US" dirty="0" smtClean="0"/>
              <a:t>Discontentment</a:t>
            </a:r>
          </a:p>
          <a:p>
            <a:r>
              <a:rPr lang="en-US" dirty="0" smtClean="0"/>
              <a:t>Abundance</a:t>
            </a:r>
          </a:p>
          <a:p>
            <a:r>
              <a:rPr lang="en-US" dirty="0" smtClean="0"/>
              <a:t>Focus on </a:t>
            </a:r>
            <a:r>
              <a:rPr lang="en-US" dirty="0" smtClean="0"/>
              <a:t>self</a:t>
            </a:r>
          </a:p>
          <a:p>
            <a:r>
              <a:rPr lang="en-US" dirty="0" smtClean="0"/>
              <a:t>Desire to elevate ourselves</a:t>
            </a:r>
            <a:endParaRPr lang="en-US" dirty="0" smtClean="0"/>
          </a:p>
        </p:txBody>
      </p:sp>
      <p:pic>
        <p:nvPicPr>
          <p:cNvPr id="1028" name="Picture 4" descr="http://www.todayschristianwoman.com/images/34947.jpg?w=2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/>
          <a:stretch/>
        </p:blipFill>
        <p:spPr bwMode="auto">
          <a:xfrm>
            <a:off x="524064" y="1569492"/>
            <a:ext cx="4002383" cy="35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stainableman.org/wp-content/uploads/2012/06/Abundanc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/>
          <a:stretch/>
        </p:blipFill>
        <p:spPr bwMode="auto">
          <a:xfrm>
            <a:off x="360291" y="2528771"/>
            <a:ext cx="41161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orkfromyourhome101.com/wp-content/uploads/2013/09/self-improve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3010351"/>
            <a:ext cx="4116175" cy="30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tickerheads.com/images/GOAT34543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3540811"/>
            <a:ext cx="40195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/>
              <a:t>to recognize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pride </a:t>
            </a:r>
            <a:r>
              <a:rPr lang="en-US" dirty="0"/>
              <a:t>in our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55743" cy="4525963"/>
          </a:xfrm>
        </p:spPr>
        <p:txBody>
          <a:bodyPr/>
          <a:lstStyle/>
          <a:p>
            <a:r>
              <a:rPr lang="en-US" dirty="0" smtClean="0"/>
              <a:t>Checking the </a:t>
            </a:r>
            <a:br>
              <a:rPr lang="en-US" dirty="0" smtClean="0"/>
            </a:br>
            <a:r>
              <a:rPr lang="en-US" dirty="0" smtClean="0"/>
              <a:t>“social mirror”</a:t>
            </a:r>
          </a:p>
          <a:p>
            <a:r>
              <a:rPr lang="en-US" dirty="0"/>
              <a:t>Anger and bitterness</a:t>
            </a:r>
          </a:p>
          <a:p>
            <a:r>
              <a:rPr lang="en-US" dirty="0" smtClean="0"/>
              <a:t>Falling (often)</a:t>
            </a:r>
          </a:p>
          <a:p>
            <a:endParaRPr lang="en-US" dirty="0"/>
          </a:p>
        </p:txBody>
      </p:sp>
      <p:pic>
        <p:nvPicPr>
          <p:cNvPr id="2050" name="Picture 2" descr="http://www.skypeenglishclasses.com/wp-content/uploads/2011/05/Keeping-up-with-the-Joneses_-Illustration-by-Allan-San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66" y="1662752"/>
            <a:ext cx="4619432" cy="37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ristart.com/IMAGES-art9ab/books/richard_gunther/h/hare_and_tortoise/Hare-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66" y="3392787"/>
            <a:ext cx="4560802" cy="310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uggets4u.files.wordpress.com/2012/07/look-of-bitternes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211" y="2337748"/>
            <a:ext cx="3045912" cy="41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 Between Pride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lust of the flesh</a:t>
            </a:r>
          </a:p>
          <a:p>
            <a:r>
              <a:rPr lang="en-US" dirty="0" smtClean="0"/>
              <a:t>… lust of the eyes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09211" y="1695737"/>
            <a:ext cx="4390600" cy="2381250"/>
            <a:chOff x="4509211" y="1572905"/>
            <a:chExt cx="4390600" cy="2381250"/>
          </a:xfrm>
        </p:grpSpPr>
        <p:pic>
          <p:nvPicPr>
            <p:cNvPr id="3074" name="Picture 2" descr="http://www.bellyshapeup.com/photos/overeating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69876">
              <a:off x="4509211" y="1572905"/>
              <a:ext cx="243840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1252499">
              <a:off x="7017564" y="2101811"/>
              <a:ext cx="188224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XXX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532" y="2941727"/>
            <a:ext cx="8238323" cy="3802461"/>
            <a:chOff x="461532" y="2941727"/>
            <a:chExt cx="8238323" cy="3802461"/>
          </a:xfrm>
        </p:grpSpPr>
        <p:pic>
          <p:nvPicPr>
            <p:cNvPr id="3078" name="Picture 6" descr="http://badgerandblade.com/gallery/displayimage.php?imageid=487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8103">
              <a:off x="461532" y="4759073"/>
              <a:ext cx="2298476" cy="170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www.valueofstamps.net/wp-content/uploads/2012/01/collecting-worldwide-stamp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187" y="4813030"/>
              <a:ext cx="2893324" cy="193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media-cache-ak0.pinimg.com/236x/1e/7d/03/1e7d0301a82654e17be9eef87a59431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2673">
              <a:off x="6194117" y="4560969"/>
              <a:ext cx="2505738" cy="187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://img3.wikia.nocookie.net/__cb20110730033800/pixar/images/9/97/John_Lasseter-Office-Toy_Collecti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852" y="2941727"/>
              <a:ext cx="4917995" cy="275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78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5993"/>
            <a:ext cx="8229600" cy="6791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Recognizing Your Temptation(s)</a:t>
            </a:r>
          </a:p>
        </p:txBody>
      </p:sp>
      <p:pic>
        <p:nvPicPr>
          <p:cNvPr id="4098" name="Picture 2" descr="http://d3e4298tco5ouh.cloudfront.net/wp-content/uploads/2012/05/Examin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91" y="2707373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7512</TotalTime>
  <Words>51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Sodom &amp; Gomorrah</vt:lpstr>
      <vt:lpstr>How the pride of life develops</vt:lpstr>
      <vt:lpstr>How to recognize  pride in our lives</vt:lpstr>
      <vt:lpstr>The Link Between Pride and…</vt:lpstr>
      <vt:lpstr>Next Week</vt:lpstr>
    </vt:vector>
  </TitlesOfParts>
  <Company>Savvis,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Rhynerson‚ Kyle</dc:creator>
  <cp:lastModifiedBy>Rhynerson‚ Kyle</cp:lastModifiedBy>
  <cp:revision>178</cp:revision>
  <dcterms:created xsi:type="dcterms:W3CDTF">2014-08-13T19:18:43Z</dcterms:created>
  <dcterms:modified xsi:type="dcterms:W3CDTF">2014-10-26T08:09:59Z</dcterms:modified>
</cp:coreProperties>
</file>